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2bbb6ef09f84960" /><Relationship Type="http://schemas.openxmlformats.org/officeDocument/2006/relationships/extended-properties" Target="/docProps/app.xml" Id="R366e34734b48412d" /><Relationship Type="http://schemas.openxmlformats.org/officeDocument/2006/relationships/officeDocument" Target="/ppt/presentation.xml" Id="R4de198d3a2a746f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8e8101a05e14465"/>
  </p:sldMasterIdLst>
  <p:notesMasterIdLst>
    <p:notesMasterId xmlns:r="http://schemas.openxmlformats.org/officeDocument/2006/relationships" r:id="R0cd4e2ebafef4ccc"/>
  </p:notesMasterIdLst>
  <p:sldIdLst>
    <p:sldId xmlns:r="http://schemas.openxmlformats.org/officeDocument/2006/relationships" id="256" r:id="R7f3985e6f54e4f9d"/>
    <p:sldId xmlns:r="http://schemas.openxmlformats.org/officeDocument/2006/relationships" id="257" r:id="R7c55cb84be5340a9"/>
    <p:sldId xmlns:r="http://schemas.openxmlformats.org/officeDocument/2006/relationships" id="258" r:id="R5c5661be568d4afe"/>
    <p:sldId xmlns:r="http://schemas.openxmlformats.org/officeDocument/2006/relationships" id="259" r:id="Rdd26fac78b014444"/>
    <p:sldId xmlns:r="http://schemas.openxmlformats.org/officeDocument/2006/relationships" id="260" r:id="R75fe081be54c40e0"/>
    <p:sldId xmlns:r="http://schemas.openxmlformats.org/officeDocument/2006/relationships" id="261" r:id="R06543f08ef484e22"/>
    <p:sldId xmlns:r="http://schemas.openxmlformats.org/officeDocument/2006/relationships" id="262" r:id="Re1bf60e9880a4f38"/>
    <p:sldId xmlns:r="http://schemas.openxmlformats.org/officeDocument/2006/relationships" id="263" r:id="R42d5350751c24ad3"/>
    <p:sldId xmlns:r="http://schemas.openxmlformats.org/officeDocument/2006/relationships" id="264" r:id="R5cb1fbd2ef7d4c31"/>
    <p:sldId xmlns:r="http://schemas.openxmlformats.org/officeDocument/2006/relationships" id="265" r:id="R9477a7f9b16c4b45"/>
    <p:sldId xmlns:r="http://schemas.openxmlformats.org/officeDocument/2006/relationships" id="266" r:id="Re01270cdec8f46b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57185fad5714a23" /><Relationship Type="http://schemas.openxmlformats.org/officeDocument/2006/relationships/slideMaster" Target="/ppt/slideMasters/slideMaster1.xml" Id="Ra8e8101a05e14465" /><Relationship Type="http://schemas.openxmlformats.org/officeDocument/2006/relationships/notesMaster" Target="/ppt/notesMasters/notesMaster1.xml" Id="R0cd4e2ebafef4ccc" /><Relationship Type="http://schemas.openxmlformats.org/officeDocument/2006/relationships/presProps" Target="/ppt/presProps.xml" Id="Rd8a48237e1284083" /><Relationship Type="http://schemas.openxmlformats.org/officeDocument/2006/relationships/tableStyles" Target="/ppt/tableStyles.xml" Id="R9fdda6ae0bc34d73" /><Relationship Type="http://schemas.openxmlformats.org/officeDocument/2006/relationships/slide" Target="/ppt/slides/slide1.xml" Id="R7f3985e6f54e4f9d" /><Relationship Type="http://schemas.openxmlformats.org/officeDocument/2006/relationships/slide" Target="/ppt/slides/slide2.xml" Id="R7c55cb84be5340a9" /><Relationship Type="http://schemas.openxmlformats.org/officeDocument/2006/relationships/slide" Target="/ppt/slides/slide3.xml" Id="R5c5661be568d4afe" /><Relationship Type="http://schemas.openxmlformats.org/officeDocument/2006/relationships/slide" Target="/ppt/slides/slide4.xml" Id="Rdd26fac78b014444" /><Relationship Type="http://schemas.openxmlformats.org/officeDocument/2006/relationships/slide" Target="/ppt/slides/slide5.xml" Id="R75fe081be54c40e0" /><Relationship Type="http://schemas.openxmlformats.org/officeDocument/2006/relationships/slide" Target="/ppt/slides/slide6.xml" Id="R06543f08ef484e22" /><Relationship Type="http://schemas.openxmlformats.org/officeDocument/2006/relationships/slide" Target="/ppt/slides/slide7.xml" Id="Re1bf60e9880a4f38" /><Relationship Type="http://schemas.openxmlformats.org/officeDocument/2006/relationships/slide" Target="/ppt/slides/slide8.xml" Id="R42d5350751c24ad3" /><Relationship Type="http://schemas.openxmlformats.org/officeDocument/2006/relationships/slide" Target="/ppt/slides/slide9.xml" Id="R5cb1fbd2ef7d4c31" /><Relationship Type="http://schemas.openxmlformats.org/officeDocument/2006/relationships/slide" Target="/ppt/slides/slide10.xml" Id="R9477a7f9b16c4b45" /><Relationship Type="http://schemas.openxmlformats.org/officeDocument/2006/relationships/slide" Target="/ppt/slides/slide11.xml" Id="Re01270cdec8f46b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cf4b9a9440348b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9192152205d4d06" /><Relationship Type="http://schemas.openxmlformats.org/officeDocument/2006/relationships/notesMaster" Target="/ppt/notesMasters/notesMaster1.xml" Id="R48600fcf3c57421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aa4c848de0c415f" /><Relationship Type="http://schemas.openxmlformats.org/officeDocument/2006/relationships/notesMaster" Target="/ppt/notesMasters/notesMaster1.xml" Id="R44f65b67bca9470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6ca00a4d4a147f9" /><Relationship Type="http://schemas.openxmlformats.org/officeDocument/2006/relationships/notesMaster" Target="/ppt/notesMasters/notesMaster1.xml" Id="R40b2b90e64354df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25a368d0775459e" /><Relationship Type="http://schemas.openxmlformats.org/officeDocument/2006/relationships/notesMaster" Target="/ppt/notesMasters/notesMaster1.xml" Id="R3f117689258d491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1cf376bb21f499d" /><Relationship Type="http://schemas.openxmlformats.org/officeDocument/2006/relationships/notesMaster" Target="/ppt/notesMasters/notesMaster1.xml" Id="R8d444becf9294c7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30a466deac442d4" /><Relationship Type="http://schemas.openxmlformats.org/officeDocument/2006/relationships/notesMaster" Target="/ppt/notesMasters/notesMaster1.xml" Id="Rb0503787da93416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b2439d236324ec8" /><Relationship Type="http://schemas.openxmlformats.org/officeDocument/2006/relationships/notesMaster" Target="/ppt/notesMasters/notesMaster1.xml" Id="R8c728d678d424bc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e0a817897de4b98" /><Relationship Type="http://schemas.openxmlformats.org/officeDocument/2006/relationships/notesMaster" Target="/ppt/notesMasters/notesMaster1.xml" Id="Rf0da326501814fd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2c82d2349c54a10" /><Relationship Type="http://schemas.openxmlformats.org/officeDocument/2006/relationships/notesMaster" Target="/ppt/notesMasters/notesMaster1.xml" Id="Rc036c28f803e4da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266d316117e4235" /><Relationship Type="http://schemas.openxmlformats.org/officeDocument/2006/relationships/notesMaster" Target="/ppt/notesMasters/notesMaster1.xml" Id="R322c149daa5d49b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dc4671235944fd6" /><Relationship Type="http://schemas.openxmlformats.org/officeDocument/2006/relationships/notesMaster" Target="/ppt/notesMasters/notesMaster1.xml" Id="R8d0c6fa448094db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d00f943f4a445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7a316a431474bf4" /><Relationship Type="http://schemas.openxmlformats.org/officeDocument/2006/relationships/slideLayout" Target="/ppt/slideLayouts/slideLayout1.xml" Id="R286dc636640149e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86dc636640149e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512f2e60524738" /><Relationship Type="http://schemas.openxmlformats.org/officeDocument/2006/relationships/image" Target="/ppt/media/image.png" Id="Ra31b360e92254984" /><Relationship Type="http://schemas.openxmlformats.org/officeDocument/2006/relationships/notesSlide" Target="/ppt/notesSlides/notesSlide1.xml" Id="Re119c0e6820a444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6c77ecb959412f" /><Relationship Type="http://schemas.openxmlformats.org/officeDocument/2006/relationships/notesSlide" Target="/ppt/notesSlides/notesSlide2.xml" Id="Rc9fa33b14550422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8eecfe4e8d4c46" /><Relationship Type="http://schemas.openxmlformats.org/officeDocument/2006/relationships/notesSlide" Target="/ppt/notesSlides/notesSlide3.xml" Id="Re3990211c259442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80e01650964445" /><Relationship Type="http://schemas.openxmlformats.org/officeDocument/2006/relationships/notesSlide" Target="/ppt/notesSlides/notesSlide4.xml" Id="R3eb03b834a0f4bc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9085ff67be4387" /><Relationship Type="http://schemas.openxmlformats.org/officeDocument/2006/relationships/notesSlide" Target="/ppt/notesSlides/notesSlide5.xml" Id="R57079e3ab10b47c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cd065c029346f6" /><Relationship Type="http://schemas.openxmlformats.org/officeDocument/2006/relationships/notesSlide" Target="/ppt/notesSlides/notesSlide6.xml" Id="R53c0e46ac6c34e0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d4b024350e4d48" /><Relationship Type="http://schemas.openxmlformats.org/officeDocument/2006/relationships/notesSlide" Target="/ppt/notesSlides/notesSlide7.xml" Id="Rfd9bbfa190184ad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17a2ee654b4d53" /><Relationship Type="http://schemas.openxmlformats.org/officeDocument/2006/relationships/notesSlide" Target="/ppt/notesSlides/notesSlide8.xml" Id="R01b1d719770a4c4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ce7da01f2b41ae" /><Relationship Type="http://schemas.openxmlformats.org/officeDocument/2006/relationships/notesSlide" Target="/ppt/notesSlides/notesSlide9.xml" Id="R195cc73245f0495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95fe771009429e" /><Relationship Type="http://schemas.openxmlformats.org/officeDocument/2006/relationships/notesSlide" Target="/ppt/notesSlides/notesSlide10.xml" Id="Rfb26cf720fae4bb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b73116dee64244" /><Relationship Type="http://schemas.openxmlformats.org/officeDocument/2006/relationships/notesSlide" Target="/ppt/notesSlides/notesSlide11.xml" Id="Rb406a2209bda494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F3685D-DDA9-4242-BE84-61EEC57C7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CD6472-E8F9-42D9-A8AF-A0DCB08C1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2EDDB3-0CBC-4C59-B738-AADBAC1E8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Influencer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08FB43-C229-4F15-8C9F-200DD6A24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maps a two-week launch for a skincare reel series, stories, and live Q&amp;A.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F10E8F-05E4-403B-9A6C-B475560E6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B735CD-DFFA-45CD-A2DE-89F32FA85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9FCC4A-1785-4B63-BCD1-B9863B668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F656E1-CED9-4446-9D89-C11945A99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1b360e9225498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441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D4E04E-4EBB-475B-AC91-378C24B07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22ABBE-26F7-4D4D-B173-4C591BE85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013E2A-E4D9-4C73-BF4F-074E11095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E2ABCA-C0E3-419E-9779-F8EAD7B3D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6039C3-AB01-4D0E-8D9A-08FD571E7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influencer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91441A-2E69-4937-AB9B-241B0F10F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25786A-1332-44DD-ACDA-3DAC422C0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4240C0-BF66-4756-8DBD-15A7901D7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BBEC0F-932F-41D0-A075-BA46DE128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B09A78-E51E-4F7B-BF67-B9D7E6027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AAE7FE-ACB7-464A-BE71-70F164B91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D141AD-2391-4F2A-A035-A0E1E3D53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FB8B14-0D64-432E-8CD2-AC5026B9E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6E282F-1076-4098-AE44-A7DE6C9C0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657D3C-2467-4BC3-9E3A-14D1FE48D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C580AD-742A-4978-A6F5-77FAAABD9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Schedule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F3346A-6A71-4792-8DD5-80724CF48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75E834-0979-47B9-86B4-676AAD61E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AD830E-E67C-4A8B-984B-3E77F9C68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269F1A-3C65-48BF-80D6-E8D15206C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87F365-D163-4A1E-BAF0-D17AAA8CB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publish dates</a:t>
            </a:r>
          </a:p>
        </p:txBody>
      </p:sp>
    </p:spTree>
    <p:extLst>
      <p:ext uri="{BB962C8B-B14F-4D97-AF65-F5344CB8AC3E}">
        <p14:creationId xmlns:p14="http://schemas.microsoft.com/office/powerpoint/2010/main" val="21192114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DAA946-D30A-4FB8-8A23-1D1968CC8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FC915C-18DD-4524-A192-743F23DAE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9DAB09-464B-4984-A046-FBFAB61D0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661310-107B-4670-B45A-EABA9FCD1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D9E0BA-9B23-4D64-832C-C70B0200E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posts, timing, and creator tasks in one view.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462524-F70F-41BE-BE48-2D63C7478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2D2522-9FF2-4589-83FD-CF556EBCA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5339301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A77145-6E31-4F1E-B24C-4571789CE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775C56-AD0F-4B0D-927B-A832583E7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B81C72-040E-423E-9B4E-C7424D034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6F575F-F4B0-471E-9CDA-5FFD8A41B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38028C-DB41-4FE6-9E76-F9C9AA365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influencer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42F2C4-4ABD-4691-B635-B6443A90A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2799E4-63BB-4A7E-A90C-C287A63C9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FD775E-82AF-435E-B62F-4BE4B2029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24D393-C65E-4C8D-B5EF-9AFAC505E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influencer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F72074-4CFB-49EF-AB5A-426AC9E16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9194EE-08CA-45E4-9BC1-679EE684F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ED17BC-F1BE-4388-B6F8-34831E93D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81EE2D-B870-487F-86DC-77751F95F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28B8F4-2527-4F40-8CD1-2D3698C6A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posts, timing, and creator tasks in…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D45241-649F-4575-8073-A7927A83B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C6DE72-DAE9-47EF-9E1F-97EE8A17B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6C514A-5F37-4A09-A1DA-60F39ACA8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A084C6-CFA6-4D7D-8FB3-312261A1E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AC085C-87B5-45CB-BA21-A78EE6F86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Media: Review engagement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621342-EB80-477D-B5CC-FDB8EF606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3061420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1C5537B-FCEB-48C2-9082-6A0B40E55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B2E784-8157-4372-8884-94B821226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69511E-3B63-49A7-8DF6-2ED168181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528D2D-4398-4553-A1CB-BFCCD3BDA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2DB93E-B6AA-408A-A1DD-17FA121F4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450122-A465-4A76-BB43-C6BA10F28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20F594-0D62-44F0-A2CE-7E05AF2DD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F47EE6-5DD3-4844-8D64-9BDD32855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F95500-FC7D-43C3-98C5-2CB2EE05A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960743-FFB2-48F6-BD33-B2628E824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C858EF-5D67-4984-AEC0-85FC98BBB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014800-AFB3-407B-A157-D464B6F95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6D1F66-20FD-4516-A7CE-5B5A1DE7E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037B19-3442-4014-91C0-7C8795096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447DA9-C72D-441C-BA20-4183AD630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3CF1B5-FA0F-4C44-B8F1-C8E55A7E8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1DEEE0-8C9F-4D95-8898-28792E093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B38291-6CFE-4A66-8BC1-A8C21BEC6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602BFB-189A-46CE-9BE7-73BE5B942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F826F3-0A50-42FD-9FBA-8E0A435B8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10E910-2322-4506-8AAE-2C86C293F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Schedule publish dates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681FB1-0748-47D9-B9C1-059A2D6F7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6839125-F82C-4768-9A8C-24C7F76F0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BF7D6D3-99C4-4F36-82A6-4015909EC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A7F62DB-F0AE-4507-B64D-6C0EA6B76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engagement notes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799E826-45F0-4E7D-AA5A-29EFBF74D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474018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17F6A2-0887-4F0B-BAA2-E021FDE7B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8F6AAC-2F8F-400E-9B4F-B770F55BD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B44C62-F8DC-4C03-A55F-6661AA3BF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EE4954-074B-4001-91DD-56CE8E4B4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EDE005-418D-465E-89F1-DD80C3E0F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influencer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64BE59-5EAE-468B-92FA-679023ED7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A4A893-0F66-4145-877E-505503BA6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AC1ED4-642E-4A38-81F8-0872130B9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9DD6D6-9B61-40C6-AF7D-71095E3C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Ideas are scattered across chats and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30BF39-0EE1-44E7-9819-15A2C0EA6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8D61B4-D982-4948-8CF7-F454188DF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6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Posting dates keep shifting at the last minute.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74E0D4-DE65-4547-8B5D-103B52B6D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11B999-4FF1-4A62-8087-AAB34D2EC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Creators are unsure what to publish next.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790A04-1555-4637-AB4C-0446FCCB8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31EC8E-61AB-49E3-9E63-6A91F09E1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7E7C92-0B7B-4C02-9F6A-41D664EF7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5DD323-4177-409A-B3EA-C5867BDB8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post has a clear theme and deadline.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02E898-ED17-414C-A94D-CAE0F1E5F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B82260-99C1-42DC-A671-6F763BCF0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see the full launch at a glance.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87AF6E-ED22-47CA-9399-548B79D2B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F8375D-4B83-46FC-A234-A2694BF84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Reviews and updates stay easy to track.</a:t>
            </a:r>
          </a:p>
        </p:txBody>
      </p:sp>
    </p:spTree>
    <p:extLst>
      <p:ext uri="{BB962C8B-B14F-4D97-AF65-F5344CB8AC3E}">
        <p14:creationId xmlns:p14="http://schemas.microsoft.com/office/powerpoint/2010/main" val="4046570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499D05-B54F-4B30-B20B-C682A32A1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9DAD59-DDCB-4A87-8FF7-355701528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0A60E7-439F-41BF-97E2-D3BED6AD6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AC053C-0B98-44C2-94B8-73A49587C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37C72D-2A7B-4503-90C9-EB6247FA3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E61C64-F672-4937-8372-6B1912C8E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9D3926-5CA1-49B9-BE27-658B266E1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356FDD-8819-43D6-85A3-16E13F708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D176BF-00E9-445F-9DBC-D6CEF7403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3AFE78-37FE-4F2D-B98C-8FCDC8B90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clear plan for each creator post and approval step.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3AD9D5-AED0-4D19-AD7A-97BE01A51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595AAC-989F-409F-A039-E2E312FFD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198203-F290-421B-9BF9-13563B13C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2D1726-28CF-47D1-B57D-CDADA937F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CREATOR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E7FD57-773B-41A1-BB61-1EC721490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prompts, deadlines, and format guidance.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38BAF9-F3CF-4801-AEBE-8F35161B0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159C89-B1A1-4DEB-855B-9AC5BECCA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52084D-F7D9-4ABD-BC3A-DDEDFA409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2FF9B9-66CD-4439-BC3F-C5290562F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3A7CAF-51B5-47FB-8ED2-8D3266D06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one calendar to track timing across channels.</a:t>
            </a:r>
          </a:p>
        </p:txBody>
      </p:sp>
    </p:spTree>
    <p:extLst>
      <p:ext uri="{BB962C8B-B14F-4D97-AF65-F5344CB8AC3E}">
        <p14:creationId xmlns:p14="http://schemas.microsoft.com/office/powerpoint/2010/main" val="2665215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68BF606-A2D3-45A1-A058-2942520C6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EB3A9E-9C57-4367-A702-D4FCA2177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E5583E-87B3-4243-AA18-140B79A8C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48032B-342A-4D09-98E3-757261196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F27513-900E-4BD3-A386-09A2013E4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5E3082-9C1D-4B58-9132-50179D594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100E09-9FDE-414A-909D-E6CE38B9D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9D6B38-5337-4F0B-9E53-EF4C4050F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6EA542-69C3-4241-B363-624ED771B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F5293D-11B9-4E7D-B92C-0B863B31A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23DA29-C3F3-4664-B717-CCD59E3EF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05058E-C175-4D45-A099-46D9A87CC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AAEE81-FE75-45C2-AECF-B13489966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665863-C788-45FE-846C-52A435579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1E23B5-4766-4E3B-AA83-C4D2F23A4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A97FFD-9F28-4021-A923-C235FD3B0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ACE2D5-31BC-4B75-8715-67E535E3A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281853-C318-4C65-A2EB-129F7EF2E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430EA9-0FBD-430C-9AE7-6D3E79965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E60CB9-4158-461E-9E15-77318FBEA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5816D1-B0AA-4D94-8509-E7B930DE5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29708F-75F8-4E33-86E1-7676B2463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5627DB-EA07-436D-AF96-EC2CA9BCC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12D358-D467-44FE-89CE-6570D4300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6EC0BBE-120D-420B-9DA9-31779F28B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873A60A-5BDF-4A6D-B0D5-4FABA97B9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FB11993-8518-4F6C-B55A-D6117CA3F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23C80EE-95CE-4BD7-9036-CA8750604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75BCCC5-0AB0-4269-94FF-DFF1BE338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Schedule publish dates</a:t>
            </a:r>
          </a:p>
        </p:txBody>
      </p:sp>
    </p:spTree>
    <p:extLst>
      <p:ext uri="{BB962C8B-B14F-4D97-AF65-F5344CB8AC3E}">
        <p14:creationId xmlns:p14="http://schemas.microsoft.com/office/powerpoint/2010/main" val="206656124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74204B-9316-49A5-A0DA-3A7552B29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FBD663-8A0F-43E3-AFEB-4525B3A85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695598-DA0A-49CB-8BA2-F002243B4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04179D-5033-46F4-A1A7-299FA99C5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ABF027-919C-42E5-8985-C129D11E2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influencer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97E57E-8223-4246-8171-3C2AD2207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6E9850-B9A7-4384-B89C-42585ED51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94C812-5993-467E-A8AB-4B1F7857A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44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keep a creator launch organized from teaser to recap?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9991AB-A337-4F03-A18D-AE49599C5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2BFD56-1203-47D6-BBB2-931D653CB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45259B-2677-45E0-A4EF-13CD8A53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9E4269-C970-499C-B518-44C61759B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6FF8FA-992B-465C-A4F3-4432669A0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0D3C77-981F-4274-BB86-18439288E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5F7B5E-B849-4E56-ACBE-5185561C0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A4FC7A-1694-40E4-8849-A40A127E2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EE19A5-D3B2-413A-9DF6-B48A89018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928644-9272-4260-B309-2C3181B3C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engagement notes</a:t>
            </a:r>
          </a:p>
        </p:txBody>
      </p:sp>
    </p:spTree>
    <p:extLst>
      <p:ext uri="{BB962C8B-B14F-4D97-AF65-F5344CB8AC3E}">
        <p14:creationId xmlns:p14="http://schemas.microsoft.com/office/powerpoint/2010/main" val="173115216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45315FE-2B38-4320-B5C3-1B6DDF231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932742-E466-4BE7-BCE8-B0F44F052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6D41F0-C27B-4D5A-B67F-D7526D7B6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E4D214-DF67-48FA-A714-77533B9D1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51C3DE-7D27-4D16-91A2-623A5FFD2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influencer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3A669C-10D5-4CF3-998C-ACCDAA3EF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E42732-43A1-4A04-B9D0-0FB3C9438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8B4F89-50A6-40CF-A63D-8207B55C0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983D07-6EBA-4ACB-8716-296EA9515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3A1209-3632-4022-9AE0-95F237D81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EDAF21-7ED5-4F49-8E07-E98FB5BB9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BA6178-FDAF-48E0-AA54-74F11BACC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77E9A0-79D9-48F1-BAB0-39CE17B1D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7043E0-AFA0-4839-AE05-03CAD24B9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1B0597-637F-4383-9D20-BF6793294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255148-92F5-4B59-BADC-95A8AC085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FD23F6-5D20-4902-89C9-038E289DE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F4BDB4-9A9D-40CC-B739-4B0A71AF4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4DA537-E23B-4ED2-8F4F-BEAA29500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118C78-80CC-482B-B437-96369429A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6175C3-858E-4BE4-81A6-77C949054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A06AB1-2F76-4865-BB2C-891BBFB6E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76241A-70A7-41CD-974F-3071267B5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37CC28-CB5F-48AC-84FA-A5F1D1F3C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engagement notes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A70DD59-BECA-4FBA-B1E4-31779B668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9279736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2462C3-1175-4695-B22F-6E424534E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62CBDD-75AB-46C3-BEC5-F24C2FBA5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75CD58-84D4-4242-A930-485501A54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calendar keeps the campaign moving.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244632-1A04-4EC1-B0DF-EF0DFE413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767E52-1BEE-4B0F-9D1F-B92DB9C97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066DCE-4CDD-4E97-8E29-B89784D78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784D7F-42A7-4A93-95D8-ACBF0B3E0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907045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2026-10-01T09:39:28.3130000Z</dcterms:created>
  <dcterms:modified xsi:type="dcterms:W3CDTF">2026-10-01T09:39:28.3130000Z</dcterms:modified>
</coreProperties>
</file>