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83745ace6c84961" /><Relationship Type="http://schemas.openxmlformats.org/officeDocument/2006/relationships/extended-properties" Target="/docProps/app.xml" Id="Rd2598bed89e64efd" /><Relationship Type="http://schemas.openxmlformats.org/officeDocument/2006/relationships/officeDocument" Target="/ppt/presentation.xml" Id="R8a8ba9e92fa049b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366486ac91a47f5"/>
  </p:sldMasterIdLst>
  <p:notesMasterIdLst>
    <p:notesMasterId xmlns:r="http://schemas.openxmlformats.org/officeDocument/2006/relationships" r:id="Rb7ba994b417a4bc1"/>
  </p:notesMasterIdLst>
  <p:sldIdLst>
    <p:sldId xmlns:r="http://schemas.openxmlformats.org/officeDocument/2006/relationships" id="256" r:id="R9f881deceb5c444a"/>
    <p:sldId xmlns:r="http://schemas.openxmlformats.org/officeDocument/2006/relationships" id="257" r:id="R394840b47d9b4b1e"/>
    <p:sldId xmlns:r="http://schemas.openxmlformats.org/officeDocument/2006/relationships" id="258" r:id="R94b2afac00f949e2"/>
    <p:sldId xmlns:r="http://schemas.openxmlformats.org/officeDocument/2006/relationships" id="259" r:id="R22e456a4ed5e4852"/>
    <p:sldId xmlns:r="http://schemas.openxmlformats.org/officeDocument/2006/relationships" id="260" r:id="R77fbc54dec394385"/>
    <p:sldId xmlns:r="http://schemas.openxmlformats.org/officeDocument/2006/relationships" id="261" r:id="R36ef0bc33e8e4633"/>
    <p:sldId xmlns:r="http://schemas.openxmlformats.org/officeDocument/2006/relationships" id="262" r:id="Rfb6d620aa84049d1"/>
    <p:sldId xmlns:r="http://schemas.openxmlformats.org/officeDocument/2006/relationships" id="263" r:id="R46b30c6da0a14db3"/>
    <p:sldId xmlns:r="http://schemas.openxmlformats.org/officeDocument/2006/relationships" id="264" r:id="Rebd40abef82d48e2"/>
    <p:sldId xmlns:r="http://schemas.openxmlformats.org/officeDocument/2006/relationships" id="265" r:id="R36bf166a22f645ae"/>
    <p:sldId xmlns:r="http://schemas.openxmlformats.org/officeDocument/2006/relationships" id="266" r:id="R15339651096d492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090ad3aec6545fc" /><Relationship Type="http://schemas.openxmlformats.org/officeDocument/2006/relationships/slideMaster" Target="/ppt/slideMasters/slideMaster1.xml" Id="R5366486ac91a47f5" /><Relationship Type="http://schemas.openxmlformats.org/officeDocument/2006/relationships/notesMaster" Target="/ppt/notesMasters/notesMaster1.xml" Id="Rb7ba994b417a4bc1" /><Relationship Type="http://schemas.openxmlformats.org/officeDocument/2006/relationships/presProps" Target="/ppt/presProps.xml" Id="R1b184b61280b4744" /><Relationship Type="http://schemas.openxmlformats.org/officeDocument/2006/relationships/tableStyles" Target="/ppt/tableStyles.xml" Id="R4d210e4ba45049f0" /><Relationship Type="http://schemas.openxmlformats.org/officeDocument/2006/relationships/slide" Target="/ppt/slides/slide1.xml" Id="R9f881deceb5c444a" /><Relationship Type="http://schemas.openxmlformats.org/officeDocument/2006/relationships/slide" Target="/ppt/slides/slide2.xml" Id="R394840b47d9b4b1e" /><Relationship Type="http://schemas.openxmlformats.org/officeDocument/2006/relationships/slide" Target="/ppt/slides/slide3.xml" Id="R94b2afac00f949e2" /><Relationship Type="http://schemas.openxmlformats.org/officeDocument/2006/relationships/slide" Target="/ppt/slides/slide4.xml" Id="R22e456a4ed5e4852" /><Relationship Type="http://schemas.openxmlformats.org/officeDocument/2006/relationships/slide" Target="/ppt/slides/slide5.xml" Id="R77fbc54dec394385" /><Relationship Type="http://schemas.openxmlformats.org/officeDocument/2006/relationships/slide" Target="/ppt/slides/slide6.xml" Id="R36ef0bc33e8e4633" /><Relationship Type="http://schemas.openxmlformats.org/officeDocument/2006/relationships/slide" Target="/ppt/slides/slide7.xml" Id="Rfb6d620aa84049d1" /><Relationship Type="http://schemas.openxmlformats.org/officeDocument/2006/relationships/slide" Target="/ppt/slides/slide8.xml" Id="R46b30c6da0a14db3" /><Relationship Type="http://schemas.openxmlformats.org/officeDocument/2006/relationships/slide" Target="/ppt/slides/slide9.xml" Id="Rebd40abef82d48e2" /><Relationship Type="http://schemas.openxmlformats.org/officeDocument/2006/relationships/slide" Target="/ppt/slides/slide10.xml" Id="R36bf166a22f645ae" /><Relationship Type="http://schemas.openxmlformats.org/officeDocument/2006/relationships/slide" Target="/ppt/slides/slide11.xml" Id="R15339651096d492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2c53a73236d492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b0a05d1bcbc42c9" /><Relationship Type="http://schemas.openxmlformats.org/officeDocument/2006/relationships/notesMaster" Target="/ppt/notesMasters/notesMaster1.xml" Id="Rcdcdfe18a8ae4df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e633573fde243c2" /><Relationship Type="http://schemas.openxmlformats.org/officeDocument/2006/relationships/notesMaster" Target="/ppt/notesMasters/notesMaster1.xml" Id="Rf46f58d3c0a349d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71838128ec944f8" /><Relationship Type="http://schemas.openxmlformats.org/officeDocument/2006/relationships/notesMaster" Target="/ppt/notesMasters/notesMaster1.xml" Id="R6fad7dfeadde496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bcf008e796e4282" /><Relationship Type="http://schemas.openxmlformats.org/officeDocument/2006/relationships/notesMaster" Target="/ppt/notesMasters/notesMaster1.xml" Id="Rfa0dcbc3c73649d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07928b215da45b8" /><Relationship Type="http://schemas.openxmlformats.org/officeDocument/2006/relationships/notesMaster" Target="/ppt/notesMasters/notesMaster1.xml" Id="Rb2faa90374d2436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e96b08a933040be" /><Relationship Type="http://schemas.openxmlformats.org/officeDocument/2006/relationships/notesMaster" Target="/ppt/notesMasters/notesMaster1.xml" Id="R709a7f3fbb7749cc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18c719e28544fb9" /><Relationship Type="http://schemas.openxmlformats.org/officeDocument/2006/relationships/notesMaster" Target="/ppt/notesMasters/notesMaster1.xml" Id="R1f704b9bf3ba449a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08ba2c5b8f8b4bf2" /><Relationship Type="http://schemas.openxmlformats.org/officeDocument/2006/relationships/notesMaster" Target="/ppt/notesMasters/notesMaster1.xml" Id="Rb375d71054ad4b06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9ffbc5c1d714110" /><Relationship Type="http://schemas.openxmlformats.org/officeDocument/2006/relationships/notesMaster" Target="/ppt/notesMasters/notesMaster1.xml" Id="Raf610a4fe2374a42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5a75604fde3d4b4f" /><Relationship Type="http://schemas.openxmlformats.org/officeDocument/2006/relationships/notesMaster" Target="/ppt/notesMasters/notesMaster1.xml" Id="R63240b67529d4081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97f59454750e402e" /><Relationship Type="http://schemas.openxmlformats.org/officeDocument/2006/relationships/notesMaster" Target="/ppt/notesMasters/notesMaster1.xml" Id="Rab141cc3feb9408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da7d9a05100404f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da4b7fda2184739" /><Relationship Type="http://schemas.openxmlformats.org/officeDocument/2006/relationships/slideLayout" Target="/ppt/slideLayouts/slideLayout1.xml" Id="R0cf9d469fd84407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cf9d469fd84407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96a3c772c1f4505" /><Relationship Type="http://schemas.openxmlformats.org/officeDocument/2006/relationships/image" Target="/ppt/media/image.png" Id="Rc5638ec1059f4f84" /><Relationship Type="http://schemas.openxmlformats.org/officeDocument/2006/relationships/notesSlide" Target="/ppt/notesSlides/notesSlide1.xml" Id="Rf76c8236c02b474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18bb403f02042d3" /><Relationship Type="http://schemas.openxmlformats.org/officeDocument/2006/relationships/notesSlide" Target="/ppt/notesSlides/notesSlide2.xml" Id="R3dfe665a3299426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3723fbe6844467b" /><Relationship Type="http://schemas.openxmlformats.org/officeDocument/2006/relationships/notesSlide" Target="/ppt/notesSlides/notesSlide3.xml" Id="Rb1a495f801f84c1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48e39e1850d4288" /><Relationship Type="http://schemas.openxmlformats.org/officeDocument/2006/relationships/notesSlide" Target="/ppt/notesSlides/notesSlide4.xml" Id="R527da3c6dd2e40a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1cef5a5f4514638" /><Relationship Type="http://schemas.openxmlformats.org/officeDocument/2006/relationships/notesSlide" Target="/ppt/notesSlides/notesSlide5.xml" Id="R4af12b2a0c00468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8aa1df7cb9149ce" /><Relationship Type="http://schemas.openxmlformats.org/officeDocument/2006/relationships/notesSlide" Target="/ppt/notesSlides/notesSlide6.xml" Id="Rcfadd7f82bbc4be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fb96930323b40bc" /><Relationship Type="http://schemas.openxmlformats.org/officeDocument/2006/relationships/notesSlide" Target="/ppt/notesSlides/notesSlide7.xml" Id="Re363914b33784d7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923cc9188a243bf" /><Relationship Type="http://schemas.openxmlformats.org/officeDocument/2006/relationships/notesSlide" Target="/ppt/notesSlides/notesSlide8.xml" Id="R74f7c470a9954946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cebceca15774d77" /><Relationship Type="http://schemas.openxmlformats.org/officeDocument/2006/relationships/notesSlide" Target="/ppt/notesSlides/notesSlide9.xml" Id="R3dbd1de896534b9c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bef276c682d43e4" /><Relationship Type="http://schemas.openxmlformats.org/officeDocument/2006/relationships/notesSlide" Target="/ppt/notesSlides/notesSlide10.xml" Id="R4a85fdaef3f942b8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0df3797bc4a4c68" /><Relationship Type="http://schemas.openxmlformats.org/officeDocument/2006/relationships/notesSlide" Target="/ppt/notesSlides/notesSlide11.xml" Id="Rbdca0570634e4d3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5F871F2-464B-4418-A988-CF13A9BF02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8241037-2C68-4502-90AD-C8ED964954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EDA310C-64E8-41D5-A1FC-018949D697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Influencer Creative Brief Example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7663AD9-C2DB-453D-A4E2-ADB2AD9BE3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launch brief for Maya Lane’s skincare reel series to keep the content clear and on-brand.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FD7C5EF-D904-4339-A0C9-145649914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32C13AA-CF68-4BE0-85BD-65CDBD24C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E1D1637-9894-4EA5-A854-B191F60762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7299169-7C80-4294-A007-31A9C98FAC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LIME STUDIO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5638ec1059f4f84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29968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19682E0-5A75-4536-94A5-826B16B16A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E729C09-6BA1-44D8-B5AA-DB9D718AD9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E7C19C8-6981-4D9B-BF5B-C1BE6DA3B3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D28723A-82F5-4E84-9EEC-E8CE3B58BB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529F50F-6872-4788-AE1D-5593D8F93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influencer creative brief example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AE65653-30CC-4E90-AC27-8FC808060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D21CC15-E42F-4CB0-BC26-1F4006F5B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F9664DE-F21F-4003-B424-B137877254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Campaign Goal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6283D90-14C5-4035-811B-88DD2FD045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campaign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6D15660-9360-43FF-94AC-892C391B9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50EEF80-DCB5-441D-84D5-A1D1821BE1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A849B0B-2C66-44E4-8C30-CBFFD6D4C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Creator Inputs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2DD4358-EFFD-46D5-B42D-A83B373CA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creator guardrails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98A7BB4-040B-4191-903C-9DEA03F26B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93B1954-7216-4927-8E80-CBB0D84594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75EF787-5B16-4E08-9E36-F3D6914572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Content Plan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CC758CD-485A-4690-BFC6-7141FD97E2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content formats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63F043C-76EF-49B3-993E-F30B0A4185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45D8419-77AD-465A-B9A9-801B1A5B4F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0875DD5-65ED-42E5-90A9-57FB2CDB8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Approval Flow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1C8AD9B-E891-453C-AE79-0D23AB4D2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Review draft scripts</a:t>
            </a:r>
          </a:p>
        </p:txBody>
      </p:sp>
    </p:spTree>
    <p:extLst>
      <p:ext uri="{BB962C8B-B14F-4D97-AF65-F5344CB8AC3E}">
        <p14:creationId xmlns:p14="http://schemas.microsoft.com/office/powerpoint/2010/main" val="37897096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68D39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439419A-6914-4EDD-B24A-785B62A18B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B03BF25-A524-472F-8E9C-38FA6E00C3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587BCBC-25AF-42C3-A25D-57AF030A5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D0A2C2E-2E33-4F2E-A58C-E3D176A741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FBA7634-0FAF-4AF7-B6BB-F1E595A865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Align creator voice, product focus, and post timing.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3F8D49A-EDC5-4449-9C04-ED2CA09E14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DA6B3A3-CA71-44A4-91BB-0F726A29A2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14158127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87D418A-9B93-42FC-A02E-2E72EB262E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07EE0F5-702F-4045-9C86-2AF9C4372B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4249C96-70B1-4650-8838-59D12FCF3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33874B7-DE5E-4E5C-AB8D-3C3EE8CA9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4AE4C4E-EB3E-413C-8B3D-DCC5C53A8E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lenses on influencer creative brief example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B0663ED-4ADD-43E0-9B8A-A20E1C6626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4877AC2-6EDF-426F-8D01-A53912A198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5D042ED-0998-48B6-B2D7-D866DA0FBE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DA9EB21-E68F-49E3-96A5-EA68696854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influencer creative brief example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39B9530-C74D-46D3-8836-419F7A5142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689AD1B-DE87-497A-8B6D-38B056246F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DB877CB-3FB2-41DC-8581-F0A9DB6FD9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9905787-6B59-4C7B-842B-C1D7599E74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0C31EDD-4CCE-41CC-A3B7-93651FB50A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Align creator voice, product focus, and p…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EA8D8ED-0598-4825-9A51-2F9D9D181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20B1B4D-C8B4-432F-934E-9D03502F9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81F07A8-C1F9-43B6-87C5-E391D521F9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FFC5F1F-C4F6-480C-A02B-612F7800A7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8E37667-48BB-4414-A7C1-7B0944C792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Marketing: Approve final posts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DA9B434-7D7B-4269-B53D-763D5FC82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202323797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8597344-69A9-43A9-88ED-FE188935C6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D1870C5-7DA1-4C58-993E-10952F3562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52CFE7F-F213-4BAC-B9D2-280BB933AB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4844DB2-B6C4-4AA6-A985-58DBAC511B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1DBE749-5782-47DB-A7A3-760A48EF00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five-stage Marketing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F3D421F-3DCD-430B-A078-B0FDCC9418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EF71BD5-BC48-4D1C-AC60-AB702E118B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387D9FE-12E3-45D0-A55F-3723C779EA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5126DCC-8551-44D6-A2AF-5713225D8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Define campaign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FD2B7B9-56CF-4AD7-B49F-3A1CB2453E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010BD91-6B4A-4047-8302-C4E652E9C1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BD071C4-9411-4B2F-BCC4-B5E71D106E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4BED753-7F53-4899-B9FA-B70400FC6B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creator guardrails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8CB3E3F-37A2-4AF3-828B-FCB07C1A50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6855C68-349D-4631-8016-36B6DFF379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DDFDBB2-4731-4592-AC19-D6A4FF1B8A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91A94C3-8592-48AC-8EC9-3241FBC75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content formats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0FB0818-0AE8-4B96-AB8F-E92951248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1EAD5C1-C20D-4D4F-9B89-550DBA4106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75CA9F1-2C7C-4362-B02D-DBE25834DE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FF0B590-3390-4FD1-A22C-BBD27910B8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draft scripts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ECD3C3F-D216-405B-A0E0-32D12CBD9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71F039F-1C0E-4D6E-9EDD-01557D2628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E1419E0-0973-4495-B25C-0973669BC3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9354424-C89B-436E-80AE-7CFEB0F761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Approve final posts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C100DDB-1AEC-48B1-84CF-9D08CBE3C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19629106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170C27C-781A-42AD-8B0A-BBDD775A1D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1D9BB26-D043-4030-8474-4C80A822DD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DB7E34A-8D24-474C-A764-7CA721A810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B8C969D-55FF-460C-BC09-4896259C8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F6F1C7C-B1B0-4438-9CB1-65C097776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influencer creative brief example: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5BECDC1-16A9-407E-9922-064A591300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5E26F7E-5957-41DC-B377-258429699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95FA387-C56A-477F-92A9-8013857D51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C06DAB2-CC84-414C-8F85-A6C13EEC77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65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Scripts change late and create extra review rounds.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5250FCA-2D4B-42CC-B729-A22D11683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4E04A14-60BA-4EA3-88BB-DAD46792C6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34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Product benefits get explained in a scattered way.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2969EB9-73E2-4FB0-BABB-A55469D340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E927A00-D7A0-4C16-B5E9-F11D696141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26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Posting details are unclear for the creator team.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203B685-ED6B-4151-BB36-3771ADE39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7873601-8C54-4AF0-AAD8-03BAD5E2F3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E39B330-8289-4333-818F-E468D1608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10A31A0-8B2D-4B35-948A-625E5344E7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974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message stays focused from hook to caption.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FFE1962-3A16-4200-A12E-60ECD074FF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33C35A4-867B-4CAA-82D2-01B627F6F1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697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Creator edits are faster because expectations are clear.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227227C-237F-42C7-AE3A-3F357AD13E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C18D01E-1666-4026-BB67-71C3B84D1B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634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deliverable matches the same campaign direction.</a:t>
            </a:r>
          </a:p>
        </p:txBody>
      </p:sp>
    </p:spTree>
    <p:extLst>
      <p:ext uri="{BB962C8B-B14F-4D97-AF65-F5344CB8AC3E}">
        <p14:creationId xmlns:p14="http://schemas.microsoft.com/office/powerpoint/2010/main" val="176718916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1ECA371-141E-408C-BF77-9E61313474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3328166-FC1B-407A-AE9A-8A510E5C3C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9C1275B-0AF2-4F32-90D3-CBCB182B3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DC9A667-2E89-4824-BAF4-5F6AC3C4BE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AAE5010-E5A3-4350-B20B-D7C0091AA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CA413C0-6182-4546-90AB-456DB4B527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A5C8E79-58F4-496C-9399-ADDE529CD5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6EFE2EC-D891-46B2-B680-2E8FC2267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D430A9C-D595-44C8-B351-B37962BABA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BRAND MANAGER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A5F9DFB-78B4-4061-A2AB-3D997A5ABE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shared brief that keeps messaging consistent across creators and channels.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8F9D915-0E8D-4E8E-B80F-67F5929AA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F8E5FBB-D66C-4734-B285-27E8C4CD0C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2A4FC73-08DC-4929-8F90-12993CB97F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B5CE86B-7819-45B8-B721-BC5AFFC8A6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INFLUENCER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3B3CC0E-86CD-4973-B9D5-5933496556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simple talking points, visual direction, and clear do-not-mention notes.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FFCEE13-9430-4D59-9A03-A687C97B3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C54CB83-6D3F-4C63-9B77-2725B75AC9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F91184B-DEFF-4FD9-9D78-F0223E627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9081775-C15E-47FF-9867-F1C6D5EEA6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CREATIVE LEAD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F2E07CE-078E-45BE-918B-5D8A6FF2E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fast way to review tone, hooks, and deliverables before production starts.</a:t>
            </a:r>
          </a:p>
        </p:txBody>
      </p:sp>
    </p:spTree>
    <p:extLst>
      <p:ext uri="{BB962C8B-B14F-4D97-AF65-F5344CB8AC3E}">
        <p14:creationId xmlns:p14="http://schemas.microsoft.com/office/powerpoint/2010/main" val="155222602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167A0F2D-535A-4E4C-91F5-33DC0D2246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8950741-220B-414B-B747-3A305FE98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EC72238-C151-475E-9E2D-56D158E1C2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E9D70F9-1337-43DC-AD92-AEC9F352E9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AA59509-A96F-4770-9169-9C60F10E90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F16E038-B21A-47A9-A224-03AEE17896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E9E8AC2-3CD8-413F-B706-AD1F4FD521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AAC9785-6C80-4EBE-999B-8890554AA7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FEBFFDE-18FA-4731-9F0F-192EF2B3CE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5C28E57-49BF-4AAB-AFA1-8E0A423163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EBE908B-DD2A-4F5F-8D27-99B51CBC2E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Define campaign goal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AF6DE83-6137-4911-9C3D-88BEF7CAED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F750DC5-03AD-4DB4-A1E5-D3B0EA3A6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684C76F-8F84-4E52-A7FD-5286FEFE13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381DA42-9948-4AE7-9D42-A00273493B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C82C0E6-6637-495B-A21D-AE030DA7D7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C837204-83ED-4DEB-B909-DD209ADF6B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creator guardrails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4E2F25D-8890-4E7C-AC43-579935F599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3BC7707-4EDC-4CEE-839B-AFEAA9984C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60BBB60-81D5-46BB-90E5-53EAE0DD6D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CFD1D23-BB6E-4D77-9E36-A272ADE94A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B0DDCC9-887D-432A-BAC6-E763DD0933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FCC653E-DCC0-4C82-A9FA-D7B3116E6E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content formats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47743DE-1129-4B2C-B1D8-856E23537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3C88F48-23AA-4A93-9C1C-D5129B7427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8C360E8-EED4-497D-9A56-F300C5EDA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D950F93-0FF1-499B-AAA5-FB62D20A4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D4989762-E1F4-4BFA-904E-1CF4994F22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52DD72C1-8614-4A5F-A9CE-98EC53CA1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draft scripts</a:t>
            </a:r>
          </a:p>
        </p:txBody>
      </p:sp>
    </p:spTree>
    <p:extLst>
      <p:ext uri="{BB962C8B-B14F-4D97-AF65-F5344CB8AC3E}">
        <p14:creationId xmlns:p14="http://schemas.microsoft.com/office/powerpoint/2010/main" val="132646475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47E7BC1-020F-4E4A-9604-E65FC5D8B5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CC83B03-AB41-46F5-BD98-F42475BBBD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524E915-2E51-472E-8E27-D339EBB0C9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16101AB-1F57-4FB6-B1A6-EB6B903D36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8131C91-BCDB-49E2-B66B-E370531B3D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493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influencer creative brief example: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AA7F809-3228-44EF-951D-29CF192EF2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2ACF063-DE46-46D2-BB9A-2E0B08B97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7EDF658-F5C5-40D8-8020-37C5C2D792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Maya’s team brief a creator so every reel feels consistent and easy to approve?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EDCE265-633B-4B27-BC30-6D1889D696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22891B1-7D47-4AE7-8F8B-3C4BC31D0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C3615FF-43BC-4161-8D86-B4F3A2D4F6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1BFA08E-2391-4FA7-8BB4-AB416974E2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Set creator guardrails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E6F2906-4782-4C47-AF9A-EDEAB0523B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2971B3B-B5E0-4083-B83B-5F3901207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12AC03E-4B56-4C23-A801-77ED8948B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content formats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4800A54-8DCA-4177-8AD8-EF23690580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5BCFCCF-0720-4690-9E52-DE2737E817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CEE8268-5AD5-43FA-94E0-6927E6DC7D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Approve final posts</a:t>
            </a:r>
          </a:p>
        </p:txBody>
      </p:sp>
    </p:spTree>
    <p:extLst>
      <p:ext uri="{BB962C8B-B14F-4D97-AF65-F5344CB8AC3E}">
        <p14:creationId xmlns:p14="http://schemas.microsoft.com/office/powerpoint/2010/main" val="134696666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73D1797-7F60-47CD-9EB9-35AB840740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25676F6-A6DA-4C6A-9EDF-045BB3EC2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34767AF-8C8E-4B5A-9AA1-0881BB0CA8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D9BEB63-493F-436F-8264-2098258750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292F7F4-9349-41CA-A5BF-E67C03195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influencer creative brief example: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1F10758-FA16-4DC1-9D06-5774DFCFE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E030325-F6BE-46A7-861E-3691838F80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0A4B25E-8925-401A-80EB-2668B959D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D49170D-035C-4984-A3B6-F99356D91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Define campaign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D23537D-3F70-4802-85BF-09F65E5C9F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E73655F-661B-48FD-BA28-7E01FC613D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EF0CE7B-2CB9-4453-B142-3DB8D9BF1C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CB35234-A06A-4C17-970A-0D1AB294F1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35393CC-7EEE-4131-97FC-7FB8BE07F3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creator guardrails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84B53EA-F104-4EA9-83B2-FF4A372127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606E745-9B31-417D-8E2F-27D3985F86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1CEAF5B-F4BA-49E5-B976-EE5F105FA8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2F3586A-F338-4AB0-B0D8-1BE14C05B5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CE7D79F-0C36-4C24-9540-38B06CA27B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content formats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699B4D8-28A6-4A02-9AA7-FA676A719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7D2C890-4D5C-4113-9D79-35AD4014F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690AA0F-7EC1-44D4-AA33-A67166852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1EDB066-8260-4C2A-B5F0-F12AB792F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F07C4CF-49E1-403F-B0B4-D2E469CCD9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Approve final posts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AB86D8B-9A14-43F5-8A36-BE3A3EEFD1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661876471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056982E-A45C-4014-B2A7-6468E44E4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13E3456-CEEF-4FAE-B517-88F7B9D2E3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C0B0F89-090A-403C-92E8-53E3C7CA8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Use one brief to keep every post aligned.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C62EF81-5A3C-4A88-AA5F-9BBD1E7DB6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1285473-DC7D-4B24-ADFB-CB5148016C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9661317-C44D-46C8-919B-F0CD93865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F6A5715-5BB8-423E-A28A-4145333F87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76456798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2026-10-01T21:19:37.6910000Z</dcterms:created>
  <dcterms:modified xsi:type="dcterms:W3CDTF">2026-10-01T21:19:37.6910000Z</dcterms:modified>
</coreProperties>
</file>