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dc1504b89e43a8" /><Relationship Type="http://schemas.openxmlformats.org/officeDocument/2006/relationships/extended-properties" Target="/docProps/app.xml" Id="R4aa5660de8474c3a" /><Relationship Type="http://schemas.openxmlformats.org/officeDocument/2006/relationships/officeDocument" Target="/ppt/presentation.xml" Id="R612ce0c2339346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ecf482a34d4448"/>
  </p:sldMasterIdLst>
  <p:notesMasterIdLst>
    <p:notesMasterId xmlns:r="http://schemas.openxmlformats.org/officeDocument/2006/relationships" r:id="R03fd59f7dd854edc"/>
  </p:notesMasterIdLst>
  <p:sldIdLst>
    <p:sldId xmlns:r="http://schemas.openxmlformats.org/officeDocument/2006/relationships" id="256" r:id="R58891d0e20bf49fe"/>
    <p:sldId xmlns:r="http://schemas.openxmlformats.org/officeDocument/2006/relationships" id="257" r:id="R24381280aa434743"/>
    <p:sldId xmlns:r="http://schemas.openxmlformats.org/officeDocument/2006/relationships" id="258" r:id="Rbef66a20186b439a"/>
    <p:sldId xmlns:r="http://schemas.openxmlformats.org/officeDocument/2006/relationships" id="259" r:id="R41a848c7c24d4546"/>
    <p:sldId xmlns:r="http://schemas.openxmlformats.org/officeDocument/2006/relationships" id="260" r:id="R8acdb61cbde64875"/>
    <p:sldId xmlns:r="http://schemas.openxmlformats.org/officeDocument/2006/relationships" id="261" r:id="R7ef20999b8884917"/>
    <p:sldId xmlns:r="http://schemas.openxmlformats.org/officeDocument/2006/relationships" id="262" r:id="R392e2c86d2ad47e9"/>
    <p:sldId xmlns:r="http://schemas.openxmlformats.org/officeDocument/2006/relationships" id="263" r:id="R3f1e9ab4e2a541a7"/>
    <p:sldId xmlns:r="http://schemas.openxmlformats.org/officeDocument/2006/relationships" id="264" r:id="R000044dd0052423a"/>
    <p:sldId xmlns:r="http://schemas.openxmlformats.org/officeDocument/2006/relationships" id="265" r:id="Rc10588d4997d4078"/>
    <p:sldId xmlns:r="http://schemas.openxmlformats.org/officeDocument/2006/relationships" id="266" r:id="R1f550bb4cb7d44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9e6d5a596c4f29" /><Relationship Type="http://schemas.openxmlformats.org/officeDocument/2006/relationships/slideMaster" Target="/ppt/slideMasters/slideMaster1.xml" Id="R93ecf482a34d4448" /><Relationship Type="http://schemas.openxmlformats.org/officeDocument/2006/relationships/notesMaster" Target="/ppt/notesMasters/notesMaster1.xml" Id="R03fd59f7dd854edc" /><Relationship Type="http://schemas.openxmlformats.org/officeDocument/2006/relationships/presProps" Target="/ppt/presProps.xml" Id="R9f7427b395fa4558" /><Relationship Type="http://schemas.openxmlformats.org/officeDocument/2006/relationships/tableStyles" Target="/ppt/tableStyles.xml" Id="Rd3e2bccdf8e849bd" /><Relationship Type="http://schemas.openxmlformats.org/officeDocument/2006/relationships/slide" Target="/ppt/slides/slide1.xml" Id="R58891d0e20bf49fe" /><Relationship Type="http://schemas.openxmlformats.org/officeDocument/2006/relationships/slide" Target="/ppt/slides/slide2.xml" Id="R24381280aa434743" /><Relationship Type="http://schemas.openxmlformats.org/officeDocument/2006/relationships/slide" Target="/ppt/slides/slide3.xml" Id="Rbef66a20186b439a" /><Relationship Type="http://schemas.openxmlformats.org/officeDocument/2006/relationships/slide" Target="/ppt/slides/slide4.xml" Id="R41a848c7c24d4546" /><Relationship Type="http://schemas.openxmlformats.org/officeDocument/2006/relationships/slide" Target="/ppt/slides/slide5.xml" Id="R8acdb61cbde64875" /><Relationship Type="http://schemas.openxmlformats.org/officeDocument/2006/relationships/slide" Target="/ppt/slides/slide6.xml" Id="R7ef20999b8884917" /><Relationship Type="http://schemas.openxmlformats.org/officeDocument/2006/relationships/slide" Target="/ppt/slides/slide7.xml" Id="R392e2c86d2ad47e9" /><Relationship Type="http://schemas.openxmlformats.org/officeDocument/2006/relationships/slide" Target="/ppt/slides/slide8.xml" Id="R3f1e9ab4e2a541a7" /><Relationship Type="http://schemas.openxmlformats.org/officeDocument/2006/relationships/slide" Target="/ppt/slides/slide9.xml" Id="R000044dd0052423a" /><Relationship Type="http://schemas.openxmlformats.org/officeDocument/2006/relationships/slide" Target="/ppt/slides/slide10.xml" Id="Rc10588d4997d4078" /><Relationship Type="http://schemas.openxmlformats.org/officeDocument/2006/relationships/slide" Target="/ppt/slides/slide11.xml" Id="R1f550bb4cb7d44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580b0dbcb74e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9e70fa469d47e9" /><Relationship Type="http://schemas.openxmlformats.org/officeDocument/2006/relationships/notesMaster" Target="/ppt/notesMasters/notesMaster1.xml" Id="R7335f15de16440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a0cf69b6214ae2" /><Relationship Type="http://schemas.openxmlformats.org/officeDocument/2006/relationships/notesMaster" Target="/ppt/notesMasters/notesMaster1.xml" Id="R2f1b8e3c21e545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7419e27cef43a1" /><Relationship Type="http://schemas.openxmlformats.org/officeDocument/2006/relationships/notesMaster" Target="/ppt/notesMasters/notesMaster1.xml" Id="R30880c1ed97a4c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c3511fb9824c69" /><Relationship Type="http://schemas.openxmlformats.org/officeDocument/2006/relationships/notesMaster" Target="/ppt/notesMasters/notesMaster1.xml" Id="Re2176e32b41b4b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75f3324d4a4ca4" /><Relationship Type="http://schemas.openxmlformats.org/officeDocument/2006/relationships/notesMaster" Target="/ppt/notesMasters/notesMaster1.xml" Id="Rbdbf3525ca234e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86f97aef634247" /><Relationship Type="http://schemas.openxmlformats.org/officeDocument/2006/relationships/notesMaster" Target="/ppt/notesMasters/notesMaster1.xml" Id="R6ba8cc7451e246c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9a57514d0745fa" /><Relationship Type="http://schemas.openxmlformats.org/officeDocument/2006/relationships/notesMaster" Target="/ppt/notesMasters/notesMaster1.xml" Id="R114f34c4a8a84f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a15997421b4287" /><Relationship Type="http://schemas.openxmlformats.org/officeDocument/2006/relationships/notesMaster" Target="/ppt/notesMasters/notesMaster1.xml" Id="R379572f830764f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555263d3bc47f5" /><Relationship Type="http://schemas.openxmlformats.org/officeDocument/2006/relationships/notesMaster" Target="/ppt/notesMasters/notesMaster1.xml" Id="Rabc6406d13eb48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c25ed2c50a49c6" /><Relationship Type="http://schemas.openxmlformats.org/officeDocument/2006/relationships/notesMaster" Target="/ppt/notesMasters/notesMaster1.xml" Id="R44150a8f97194aa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a17359431b486e" /><Relationship Type="http://schemas.openxmlformats.org/officeDocument/2006/relationships/notesMaster" Target="/ppt/notesMasters/notesMaster1.xml" Id="R20c985f1931c4f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7405aa367e41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053fbb8a2a40ba" /><Relationship Type="http://schemas.openxmlformats.org/officeDocument/2006/relationships/slideLayout" Target="/ppt/slideLayouts/slideLayout1.xml" Id="R6b9941907bf444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9941907bf444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7784f7df244cd" /><Relationship Type="http://schemas.openxmlformats.org/officeDocument/2006/relationships/image" Target="/ppt/media/image.png" Id="R2253632e43024c10" /><Relationship Type="http://schemas.openxmlformats.org/officeDocument/2006/relationships/notesSlide" Target="/ppt/notesSlides/notesSlide1.xml" Id="Rc97d5bc09d384e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db8bf0b79427a" /><Relationship Type="http://schemas.openxmlformats.org/officeDocument/2006/relationships/notesSlide" Target="/ppt/notesSlides/notesSlide2.xml" Id="R4f385a43c19b4d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1139fedd34737" /><Relationship Type="http://schemas.openxmlformats.org/officeDocument/2006/relationships/notesSlide" Target="/ppt/notesSlides/notesSlide3.xml" Id="Re00c7c4c0742400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cc11f7c60b4d2b" /><Relationship Type="http://schemas.openxmlformats.org/officeDocument/2006/relationships/notesSlide" Target="/ppt/notesSlides/notesSlide4.xml" Id="Rf848be9fd99a4f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59fcb192c4cb5" /><Relationship Type="http://schemas.openxmlformats.org/officeDocument/2006/relationships/notesSlide" Target="/ppt/notesSlides/notesSlide5.xml" Id="R2cdd5d00c75444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a3464d50f4a84" /><Relationship Type="http://schemas.openxmlformats.org/officeDocument/2006/relationships/notesSlide" Target="/ppt/notesSlides/notesSlide6.xml" Id="R05aed1ce4eb34f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871e79999a4a0e" /><Relationship Type="http://schemas.openxmlformats.org/officeDocument/2006/relationships/notesSlide" Target="/ppt/notesSlides/notesSlide7.xml" Id="Ra33e13d5146b46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1a40178ff94007" /><Relationship Type="http://schemas.openxmlformats.org/officeDocument/2006/relationships/notesSlide" Target="/ppt/notesSlides/notesSlide8.xml" Id="R5b466eae98d54c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6317f2766417d" /><Relationship Type="http://schemas.openxmlformats.org/officeDocument/2006/relationships/notesSlide" Target="/ppt/notesSlides/notesSlide9.xml" Id="Rb27449749ce540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b3b5a94314ba3" /><Relationship Type="http://schemas.openxmlformats.org/officeDocument/2006/relationships/notesSlide" Target="/ppt/notesSlides/notesSlide10.xml" Id="Rdbf21b66572b45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695349d89d4c68" /><Relationship Type="http://schemas.openxmlformats.org/officeDocument/2006/relationships/notesSlide" Target="/ppt/notesSlides/notesSlide11.xml" Id="R21d57bb6323a49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BEE96-34CC-4B2B-B8A5-E4A0053F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EBE98-E0B8-431F-80AD-38B2B045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610410-60CD-459A-BE05-3887AEC1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Creative Brief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23F67-1C41-4F7C-8BC6-743071EE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skincare brand briefs creator Mia Chen to launch a calm, honest spring routine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5D5B4-E530-440B-9CB7-CC0F802E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07BE80-D2A8-489D-9657-9A9EFE77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51D436-73CD-4CFC-9340-3074ADFBC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893CB-EF3C-4B8C-A756-D46B237C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53632e43024c1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141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2E6C9F-82D2-44B3-B0BD-DAF41543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E90CA-A16F-4467-A2E8-66AC8C3A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A5C94E-E7C8-4C52-8576-F6AAFFC7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237FE0-9955-4225-9E3A-0C392DCCF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F6D0A-3B41-4FF2-A594-B8AF8C01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creative brief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22E238-7E59-4752-9437-D8E07F97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0FD15C-6515-4130-B6A2-63182EF0D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770E50-72B8-4A1A-A4AE-317EDF3D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B01AB2-8CDD-4567-A0F1-10F5B173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D81E86-6721-495A-90E7-76FC3D1D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6F64C-3574-4FEC-9F01-D60FBFE33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59F827-01CF-47CC-AAAA-A6EEE202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Creator Profile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765DAB-9063-4F5C-9EEB-3A02CD5A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creator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37905-5B1C-487B-A095-C4453B35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9B9B85-3980-4782-A321-29A82B37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C880EE-C57A-4A6A-97D2-C80B25AC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C162AF-C976-4925-823E-7065EF94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7C7A46-D2E4-4F4B-8F69-26ED9DAF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0B4F15-6AE9-415F-A566-F7E0EB3E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3243D6-7C23-4874-9288-485D8801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F74ED-1B55-4DD7-847B-2FDA63C1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key messages</a:t>
            </a:r>
          </a:p>
        </p:txBody>
      </p:sp>
    </p:spTree>
    <p:extLst>
      <p:ext uri="{BB962C8B-B14F-4D97-AF65-F5344CB8AC3E}">
        <p14:creationId xmlns:p14="http://schemas.microsoft.com/office/powerpoint/2010/main" val="12761289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49EE2-DF7C-450D-8A6C-A4D2607D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C5762D-2922-48CD-AB63-AA0AA253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8A0EAA-A9E3-4BAF-9C5D-45E2CC9D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C81FB3-D4FD-4A75-9AB7-A400E56C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5E8BF-C1D9-43B6-86CC-9AB6303CB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Clear brief for a creator-led product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5CEDB-7D7B-4E43-A7D1-28A401F0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3EB753-98A6-4CC9-AD0C-91AADDF3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53404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3BEAFF-6EFB-476D-9C2D-C2D86227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21CDD-9A27-4430-AFC9-AB09C5B8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30FA9-85E4-42A6-8F68-74DF8562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05AD0E-9799-4EAF-ADB2-85A23C90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3E39F-1CBB-4698-9391-3D860A0B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influencer creative brief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09DF9-94B4-47CD-B22C-E22933C0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1083D5-E94D-4DE1-A98C-3AE538CC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60E00-E3F9-4199-B96A-B3FDA243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CB51A-2A29-45DE-AC69-390752AB4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creative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A8096-288D-4A0C-B9CE-9F8F5CB7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74DB1D-C5B9-49F5-8622-618B8737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5E6021-6E2C-4900-8B2E-99067D7C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011C3-B48C-41B5-86C2-059D5DB9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A81743-9E6C-4B5F-9C36-477D5EF3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brief for a creator-led product lau…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97BEEE-ABC4-40A5-AC47-FDB5E86A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BBCAC-6948-4AE3-84A5-99831A58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09CFDE-4EC4-4D82-BF5F-FD167E3E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F7130-7FFC-4218-B30A-627DD5CF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19D6E-25EE-48E1-AA70-D062C027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Approve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83DC7D-0A1B-4E8E-84A9-02FAB0AB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459780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700CAC-4306-4FDA-8654-68A09B52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38E8B1-6940-409C-9E58-1FA11B78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6DEC3E-5B3F-46D9-8C57-06720FEF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4ADB9-A50D-42C2-B05C-5DDB03EF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C0D1F0-8903-405A-8BDB-E600B75F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1F16D5-6E87-4DC8-962D-C1AAC7B0C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6EAD8F-DFFF-4D7C-86ED-576A1AA3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4F9ED-3BBD-4D53-A7FF-0A8F116C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8558C-A935-45F3-A9CD-E6932E33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67703-C8CE-4493-8022-E503E6AC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7FF009-78A2-4356-A757-D4EFCC996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FE508-DD3A-49D9-BD59-CD604812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6BCDE7-322A-4FC1-9D08-8B0B978FA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creator tone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AEBE56-9FF5-4C53-9AC7-6FF694D6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54EE8B-7BD6-4CEB-BBED-744AACFC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80FDD-46A3-45C7-AD8B-B5B4777E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FA8C6-551F-4594-98EE-D16FD2E6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deliverables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C4CF7-D322-4D03-8C45-C595A6D4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EF5D5F-77BD-434E-AA16-668511BB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5B8734-0274-4659-BC4B-9B81FDD7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0F1E82-FE64-433A-BF72-4E1826ED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key messages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3651B3-78F2-4789-8AF6-13A4DAC3C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F04E15-9909-40C6-9815-3A558B15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28F699-6B37-4A58-9D54-FCE50041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1A1C49-22AF-4D83-8906-9CE340F5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5D3510-F74D-422B-A3A0-E153E1CDA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419568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56E0AE-06BF-4E06-8E13-E863E202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EBAC09-0095-4866-B29F-E8882A83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6673BE-ABCB-4DF6-B94B-98B461DE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5E828-5D85-4DF0-ABFD-29F6885A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E9A34-15AE-4A6D-84D0-07386A0D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creative brief: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1FAE2E-D281-46F3-A2D4-8EEB6C54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8E6FA-D80F-49CA-A529-1840C6B2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D55DD-4DCA-430B-86F5-848CD510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25267E-32FC-49FE-AB42-3CF23A10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feels vague and hard to translate into content.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6112C-A364-4B08-BB26-8971FFF7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B3E6E-1C88-48C4-9E11-6B769D47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creator is unsure which product details matter most.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B3F66E-BF1D-4D74-88C2-CDDA818D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51CD3-C7C5-4047-AEDA-DAC64872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comments arrive late and slow down the schedule.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B9CA8-6CA5-441D-9634-E549B88C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1336D-F5D9-442E-B341-7C242912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E42357-F712-477C-8A2F-5A5FD6A9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D4625-3BF1-4329-8A89-99CCF60D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shares one clear story angle from the start.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D223F7-9281-4EDA-BAEF-4DE97198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D882D-64D0-46EF-A69F-26CB57E8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creator knows the must-have shots and talking points.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C3C0CD-5F9C-4570-A2B2-79CA5575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253DD5-10F1-4954-84CE-CC3DC528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organized, making revisions easier to manage.</a:t>
            </a:r>
          </a:p>
        </p:txBody>
      </p:sp>
    </p:spTree>
    <p:extLst>
      <p:ext uri="{BB962C8B-B14F-4D97-AF65-F5344CB8AC3E}">
        <p14:creationId xmlns:p14="http://schemas.microsoft.com/office/powerpoint/2010/main" val="1123065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19D557-153A-4C9B-B98A-88D34A9D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80A1C7-FE92-48ED-9C11-1C73B2C9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99277-ED64-4133-85FC-10C9597C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463D1-C22D-4539-8283-EC2398FC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6C5FC3-5F75-44D9-8714-646B9A9E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C377A8-05AA-4986-81E8-C4451F02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DF9994-81D0-45F6-BC99-21B9DE1A8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347560-DD17-43C4-AC21-C821A23F2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5E1A3-AC56-4415-B6C6-D681381F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42D66-A698-4CEE-83D3-FE48D797C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brief that keeps the message consistent across posts.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2A8EC-EF84-49A9-841B-A8BDFFD2C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29EA0F-4EA2-4A2B-B331-1BF1C0C1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6655F8-A235-45D5-B8C6-2690A5C0F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A244C6-3BB8-40E6-BB0A-D522BC0C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F11932-AC4D-488C-8627-579105A8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deliverables, timing, and tone so production stays on track.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82A20-F76A-4C76-9BBD-CA2C91B6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49514F-FB7B-4F4D-9C00-0E6305B6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B57D03-C74A-4C61-A464-1C8FC466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05721A-9006-41FC-93DD-AEC439F1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CREATOR PARTNER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C2A502-21DD-4E72-B03E-51425AEA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room for authentic storytelling while meeting brand expectations.</a:t>
            </a:r>
          </a:p>
        </p:txBody>
      </p:sp>
    </p:spTree>
    <p:extLst>
      <p:ext uri="{BB962C8B-B14F-4D97-AF65-F5344CB8AC3E}">
        <p14:creationId xmlns:p14="http://schemas.microsoft.com/office/powerpoint/2010/main" val="16356087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A97E32-0F3C-4E40-AB4E-6A000F9B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AC283E-EF4C-459D-8146-95DF369E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D66061-BFAE-47B8-95BC-C75B1596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343630-53A3-48A7-9A25-7500E015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8AE32-8B4F-4688-9335-C1BEAFDED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6168FA-E66B-4CAB-9374-EEF3184A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429BB-269C-4D62-936A-EA127BE9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ACE56C-0F4F-4BBF-ACCA-8924DFD90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86A40D-CD7D-4E84-886A-33A8AF48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CAF176-FB60-4E3D-8332-6D633AAA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C31A42-44B3-4243-99B1-A5F926DCB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C1801B-B908-4421-A967-90ECA961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AA22E6-2946-4B29-82D1-6E012317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7F50EE-BB7E-4FA9-AE8F-C4AE40EF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890CF1-5308-4E6F-96F8-33789628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46A74B-3EDB-4BAD-97A3-6DE8097B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E9D92-59B7-4880-8195-E329EA14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creator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90B2C7-66F2-40DD-A15F-F8F966ECE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A6983F-BE89-4EB8-B237-C1A64A8A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DE96B9-D9DD-413A-A5E0-7506447C6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BD94F6-327C-4C7E-98FA-22F239F19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9F4601-6CEC-4F08-A5F1-8E1AF7C8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6988B2-6251-4598-9807-295256D2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deliverables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25D4E8-3572-4437-8C38-F3EA7D75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A28498-8C98-43D6-867D-0198E1A26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45C9A8-7F2B-4666-A0E6-3E6D1335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61C750-880F-4DA6-8D61-66DD8468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22AD12-D2B1-47CD-B752-11592E7C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CE64DB-18FB-4100-9786-EC739941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key messages</a:t>
            </a:r>
          </a:p>
        </p:txBody>
      </p:sp>
    </p:spTree>
    <p:extLst>
      <p:ext uri="{BB962C8B-B14F-4D97-AF65-F5344CB8AC3E}">
        <p14:creationId xmlns:p14="http://schemas.microsoft.com/office/powerpoint/2010/main" val="1273105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AF89F8-CAD0-4F31-A546-826A110E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5E829-CFDF-4522-A2D9-EF2D5B97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F2E4BA-3A89-4353-8510-0334207C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6246D4-4066-4DBA-85E7-05C4C74C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3F17E-F980-4D43-81FF-802E0F73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creative brief: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C0541-7F58-4DAD-A8C4-0DE06755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EDDF0-34D3-43AD-A36C-09DE7B78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E290D9-023F-4E3D-A277-CF496A6D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brief Mia so her video feels natural and still matches the launch goal?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0E0EF-15CB-4A6D-9E3D-86986B66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E89B8F-5646-4D5A-8B19-81BE27A2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D340C4-9D03-4E56-B102-27D7A8C2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E584A9-94EE-44EF-8EFE-F760E795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creator tone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4B8724-5346-4665-BB6A-E64A14BA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3D2BBB-3D9E-4E34-A307-F37FD3EF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EEB433-3935-4EE5-B6DC-F92019D6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deliverables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66E0B2-D3B0-45A9-BE93-3DBC0A15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1FDC49-0A65-4A44-9AFE-0FCB6243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3F8130-68DE-4DD0-ACAD-43FFE281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cut</a:t>
            </a:r>
          </a:p>
        </p:txBody>
      </p:sp>
    </p:spTree>
    <p:extLst>
      <p:ext uri="{BB962C8B-B14F-4D97-AF65-F5344CB8AC3E}">
        <p14:creationId xmlns:p14="http://schemas.microsoft.com/office/powerpoint/2010/main" val="1997114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E261EA-A6EA-4084-905F-D925E1D06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87587-1381-4E9E-B033-3FAAA1A6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A1871-E987-4591-82BF-F6A368E0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BAA6D3-8DEB-46A6-8BFF-0B330066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3BEC68-459D-4E1F-B814-B93704F7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influencer creative brief: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32A626-815C-4852-B48A-7197B1DE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85DE92-620B-47EF-9E68-BE238C1D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056AF5-D06C-446C-AFAC-E9BF371D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22D1D-FD58-4A02-9A16-6F0D70DA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2182C-70BD-4607-9CA4-13F38A1C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EE5D1-1C5F-4C11-ACB1-3556C98D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8DE468-DC4A-4C1C-94E9-C0AC0E5F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0F74C8-0D04-4C2C-92B2-A86409B5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11050D-BF9B-431F-8794-59B66102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creator tone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BCC77A-2EAE-4E3C-BD1D-DCC64DFB5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AA66A0-83C5-401B-B4DC-F7BB14477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259449-B1E9-4D1D-9CE2-6269E5E08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F9905-AEF5-4564-AEAC-C8178CD7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AC3CA-4D37-49DC-AC12-3EBC1C4D7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deliverables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8BF10-98E8-44A8-B0B4-4808CF9BF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09356-B0EE-465F-AA07-1B584856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2B9B71-9CF3-4149-9584-0E00778A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D016A7-F433-401E-A9CF-8494093E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A8CD4B-0E14-412F-83D5-DB328930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A716D8-A268-4286-A81F-8F8380AE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020504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FF6AF-7538-4922-A731-EE8BED48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30F6D-74E5-4EBB-8DFE-4A2E44C5E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37590-50FB-43EA-856F-946281F4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sharper brief makes creator content easier to shape.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7E173-F0B3-4AFD-BBE5-F7E7CE83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804DAB-B719-465E-8CD8-0216FF01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C980B-1518-4F55-A947-90D92898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00708-8C6C-4736-B69B-973A4F760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191797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2026-10-01T09:32:25.0070000Z</dcterms:created>
  <dcterms:modified xsi:type="dcterms:W3CDTF">2026-10-01T09:32:25.0070000Z</dcterms:modified>
</coreProperties>
</file>