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9ec62db183471b" /><Relationship Type="http://schemas.openxmlformats.org/officeDocument/2006/relationships/extended-properties" Target="/docProps/app.xml" Id="Re05a017335e94ded" /><Relationship Type="http://schemas.openxmlformats.org/officeDocument/2006/relationships/officeDocument" Target="/ppt/presentation.xml" Id="R6b909c34176a44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e7da08f53547ff"/>
  </p:sldMasterIdLst>
  <p:notesMasterIdLst>
    <p:notesMasterId xmlns:r="http://schemas.openxmlformats.org/officeDocument/2006/relationships" r:id="R43dd5db1d9304528"/>
  </p:notesMasterIdLst>
  <p:sldIdLst>
    <p:sldId xmlns:r="http://schemas.openxmlformats.org/officeDocument/2006/relationships" id="256" r:id="Red04e59b8c2a4eb8"/>
    <p:sldId xmlns:r="http://schemas.openxmlformats.org/officeDocument/2006/relationships" id="257" r:id="Rea08a6289bc74cd4"/>
    <p:sldId xmlns:r="http://schemas.openxmlformats.org/officeDocument/2006/relationships" id="258" r:id="R4e154bd5cc0949f9"/>
    <p:sldId xmlns:r="http://schemas.openxmlformats.org/officeDocument/2006/relationships" id="259" r:id="R8a93e917b9314d68"/>
    <p:sldId xmlns:r="http://schemas.openxmlformats.org/officeDocument/2006/relationships" id="260" r:id="R04f5e1aa1c684f94"/>
    <p:sldId xmlns:r="http://schemas.openxmlformats.org/officeDocument/2006/relationships" id="261" r:id="R5c5316f13f1d4ec2"/>
    <p:sldId xmlns:r="http://schemas.openxmlformats.org/officeDocument/2006/relationships" id="262" r:id="Rdacf08b5eec4446b"/>
    <p:sldId xmlns:r="http://schemas.openxmlformats.org/officeDocument/2006/relationships" id="263" r:id="R8ba4f423a4a44479"/>
    <p:sldId xmlns:r="http://schemas.openxmlformats.org/officeDocument/2006/relationships" id="264" r:id="R3e858dd36d0b4fba"/>
    <p:sldId xmlns:r="http://schemas.openxmlformats.org/officeDocument/2006/relationships" id="265" r:id="R1de59aa574bb42c6"/>
    <p:sldId xmlns:r="http://schemas.openxmlformats.org/officeDocument/2006/relationships" id="266" r:id="R2dc9cdd4827543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b29c2290464001" /><Relationship Type="http://schemas.openxmlformats.org/officeDocument/2006/relationships/slideMaster" Target="/ppt/slideMasters/slideMaster1.xml" Id="R46e7da08f53547ff" /><Relationship Type="http://schemas.openxmlformats.org/officeDocument/2006/relationships/notesMaster" Target="/ppt/notesMasters/notesMaster1.xml" Id="R43dd5db1d9304528" /><Relationship Type="http://schemas.openxmlformats.org/officeDocument/2006/relationships/presProps" Target="/ppt/presProps.xml" Id="Rff236fef10674bfc" /><Relationship Type="http://schemas.openxmlformats.org/officeDocument/2006/relationships/tableStyles" Target="/ppt/tableStyles.xml" Id="R085fe94fd9654f19" /><Relationship Type="http://schemas.openxmlformats.org/officeDocument/2006/relationships/slide" Target="/ppt/slides/slide1.xml" Id="Red04e59b8c2a4eb8" /><Relationship Type="http://schemas.openxmlformats.org/officeDocument/2006/relationships/slide" Target="/ppt/slides/slide2.xml" Id="Rea08a6289bc74cd4" /><Relationship Type="http://schemas.openxmlformats.org/officeDocument/2006/relationships/slide" Target="/ppt/slides/slide3.xml" Id="R4e154bd5cc0949f9" /><Relationship Type="http://schemas.openxmlformats.org/officeDocument/2006/relationships/slide" Target="/ppt/slides/slide4.xml" Id="R8a93e917b9314d68" /><Relationship Type="http://schemas.openxmlformats.org/officeDocument/2006/relationships/slide" Target="/ppt/slides/slide5.xml" Id="R04f5e1aa1c684f94" /><Relationship Type="http://schemas.openxmlformats.org/officeDocument/2006/relationships/slide" Target="/ppt/slides/slide6.xml" Id="R5c5316f13f1d4ec2" /><Relationship Type="http://schemas.openxmlformats.org/officeDocument/2006/relationships/slide" Target="/ppt/slides/slide7.xml" Id="Rdacf08b5eec4446b" /><Relationship Type="http://schemas.openxmlformats.org/officeDocument/2006/relationships/slide" Target="/ppt/slides/slide8.xml" Id="R8ba4f423a4a44479" /><Relationship Type="http://schemas.openxmlformats.org/officeDocument/2006/relationships/slide" Target="/ppt/slides/slide9.xml" Id="R3e858dd36d0b4fba" /><Relationship Type="http://schemas.openxmlformats.org/officeDocument/2006/relationships/slide" Target="/ppt/slides/slide10.xml" Id="R1de59aa574bb42c6" /><Relationship Type="http://schemas.openxmlformats.org/officeDocument/2006/relationships/slide" Target="/ppt/slides/slide11.xml" Id="R2dc9cdd4827543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78ef63e1d543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73e0f108aa4906" /><Relationship Type="http://schemas.openxmlformats.org/officeDocument/2006/relationships/notesMaster" Target="/ppt/notesMasters/notesMaster1.xml" Id="R95acbd8c8d6e43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640aefbc6a44e1" /><Relationship Type="http://schemas.openxmlformats.org/officeDocument/2006/relationships/notesMaster" Target="/ppt/notesMasters/notesMaster1.xml" Id="Re8a1d4f5e0614a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2657a14c6f4137" /><Relationship Type="http://schemas.openxmlformats.org/officeDocument/2006/relationships/notesMaster" Target="/ppt/notesMasters/notesMaster1.xml" Id="R7887e35a2dd843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8605c1be9b4bad" /><Relationship Type="http://schemas.openxmlformats.org/officeDocument/2006/relationships/notesMaster" Target="/ppt/notesMasters/notesMaster1.xml" Id="R85d70fe152ad49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d6437be16d44f5" /><Relationship Type="http://schemas.openxmlformats.org/officeDocument/2006/relationships/notesMaster" Target="/ppt/notesMasters/notesMaster1.xml" Id="Reca35910b2ff43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89a28e8fe64a07" /><Relationship Type="http://schemas.openxmlformats.org/officeDocument/2006/relationships/notesMaster" Target="/ppt/notesMasters/notesMaster1.xml" Id="R124a94d946a143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7db685a6774b7e" /><Relationship Type="http://schemas.openxmlformats.org/officeDocument/2006/relationships/notesMaster" Target="/ppt/notesMasters/notesMaster1.xml" Id="R9fc1c15b913347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0ad9e633bb4d4c" /><Relationship Type="http://schemas.openxmlformats.org/officeDocument/2006/relationships/notesMaster" Target="/ppt/notesMasters/notesMaster1.xml" Id="R1884c7260caf48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0c27e1689d463c" /><Relationship Type="http://schemas.openxmlformats.org/officeDocument/2006/relationships/notesMaster" Target="/ppt/notesMasters/notesMaster1.xml" Id="R154de879b0ba4d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a945d2a3d54093" /><Relationship Type="http://schemas.openxmlformats.org/officeDocument/2006/relationships/notesMaster" Target="/ppt/notesMasters/notesMaster1.xml" Id="Rbb2627b6141947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6390cc40d34b04" /><Relationship Type="http://schemas.openxmlformats.org/officeDocument/2006/relationships/notesMaster" Target="/ppt/notesMasters/notesMaster1.xml" Id="Re56960ddba1445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1668d388b947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4dbaaab9ab4c7a" /><Relationship Type="http://schemas.openxmlformats.org/officeDocument/2006/relationships/slideLayout" Target="/ppt/slideLayouts/slideLayout1.xml" Id="R6a20a50068d948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20a50068d948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13a08012c84559" /><Relationship Type="http://schemas.openxmlformats.org/officeDocument/2006/relationships/image" Target="/ppt/media/image.png" Id="R236f2a9ff4c44485" /><Relationship Type="http://schemas.openxmlformats.org/officeDocument/2006/relationships/notesSlide" Target="/ppt/notesSlides/notesSlide1.xml" Id="Rc89d2bf2fe0e4b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613cbb1f446a0" /><Relationship Type="http://schemas.openxmlformats.org/officeDocument/2006/relationships/notesSlide" Target="/ppt/notesSlides/notesSlide2.xml" Id="R0d87fdd449cd42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343263ed7c418c" /><Relationship Type="http://schemas.openxmlformats.org/officeDocument/2006/relationships/notesSlide" Target="/ppt/notesSlides/notesSlide3.xml" Id="R40fa674fce864c7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3a642a70b4068" /><Relationship Type="http://schemas.openxmlformats.org/officeDocument/2006/relationships/notesSlide" Target="/ppt/notesSlides/notesSlide4.xml" Id="R2654d39cf55245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5d431e2f34ed7" /><Relationship Type="http://schemas.openxmlformats.org/officeDocument/2006/relationships/notesSlide" Target="/ppt/notesSlides/notesSlide5.xml" Id="R39a189866cfc4a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4cb27361e9409a" /><Relationship Type="http://schemas.openxmlformats.org/officeDocument/2006/relationships/notesSlide" Target="/ppt/notesSlides/notesSlide6.xml" Id="R325a7538eadd4e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193eaa66b441f" /><Relationship Type="http://schemas.openxmlformats.org/officeDocument/2006/relationships/notesSlide" Target="/ppt/notesSlides/notesSlide7.xml" Id="Re91e9c20d90a4c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55e3ef94149a1" /><Relationship Type="http://schemas.openxmlformats.org/officeDocument/2006/relationships/notesSlide" Target="/ppt/notesSlides/notesSlide8.xml" Id="R4223fc5b9fbd4e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e4ff115254e14" /><Relationship Type="http://schemas.openxmlformats.org/officeDocument/2006/relationships/notesSlide" Target="/ppt/notesSlides/notesSlide9.xml" Id="Rb517f424a01e4f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cbd266fed4c28" /><Relationship Type="http://schemas.openxmlformats.org/officeDocument/2006/relationships/notesSlide" Target="/ppt/notesSlides/notesSlide10.xml" Id="R9ffec296ed0c40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4c37646e674673" /><Relationship Type="http://schemas.openxmlformats.org/officeDocument/2006/relationships/notesSlide" Target="/ppt/notesSlides/notesSlide11.xml" Id="R4cc37d8cfe9b48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882D74-F4A6-43BF-B769-EBCB6FDC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917173-3E43-4617-8F85-D3826ECF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7D956B-AF99-4115-832E-17363D47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Marketing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E6812-8797-4984-A02A-42DDE12E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skincare creator launch turns a small product drop into a coordinated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E9BDB8-985C-462B-8863-50868225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0D24D-76A5-4CB3-9191-C38221BC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6B8DF6-1360-4050-A0BE-8463C865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2FE5F-0C76-4A7A-9ADD-BF1057AB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f2a9ff4c4448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33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2A6CDA-FB50-43FC-9F76-34F3F28B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CC3223-15AB-4D5C-B8DB-49896F4B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5C1168-C693-4FCB-95A8-0D00A40D9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4EF7C-AC75-45EF-9773-DBD773C3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600721-9ABE-45FE-91B0-29D71149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marketing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009DE0-23D2-495D-A760-28B1E4CB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3ED72C-1C27-4A89-A249-BD093FFB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8E26D-6B1A-45F1-8A95-579337E5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50BED-B0AE-4E6B-94AE-2080A665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F084A3-65B2-4A1C-809A-0ED4C8E1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E6852-B9EF-4B03-9080-0104C985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3FC47-7535-4325-B9F0-8254A526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Creator Match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1B59B4-6A99-41EA-9390-DB2AB927F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on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919268-35C3-493A-A857-BF309E42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45558-A3BC-4321-8E12-088CBDA3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8F6BBF-3E09-46D2-863C-A46E116F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3647CD-8DE7-4F79-819D-344228FF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launch assets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C9C3C3-CBC1-47D9-90D0-A381C4380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0A5282-AECA-4F73-B361-09172FB35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26543E-92BC-4D3E-99F1-57E58064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711BA9-3EAC-4994-8ECC-BDE2F6D1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post feedback</a:t>
            </a:r>
          </a:p>
        </p:txBody>
      </p:sp>
    </p:spTree>
    <p:extLst>
      <p:ext uri="{BB962C8B-B14F-4D97-AF65-F5344CB8AC3E}">
        <p14:creationId xmlns:p14="http://schemas.microsoft.com/office/powerpoint/2010/main" val="5591664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8C827-0A16-4FCC-A091-B7F18A84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9995B7-BBD8-45C9-941F-ECC240D6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27894E-2E5C-4FDA-9780-A533D911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1F44CC-794C-48D5-8BCF-9A0EC45D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6040B6-895D-4424-86E3-160C5681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Micro-influencers drive a focused product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2C1333-B5BB-4A7F-8915-1FF14279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EB8C44-17ED-401C-A629-26F75069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330703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F3244B-5202-4D3A-BBF7-C30C46FB0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8DA6C-5676-4978-8D04-FD066DA5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B74FB-79EB-42B0-AA21-2D699ED4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85B18-E604-48D8-9E41-4F344CD8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D4E20-988E-4C3C-90F7-FFF17EAD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influencer marketing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5CE75-9122-4F53-934A-A840C3B5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36C86-7941-40BA-8C11-D55468BE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A7F24-B5ED-409F-9576-0E6BF271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798779-0452-4961-ABD9-739446997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marketing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242A1F-542B-4C8D-A6AE-A54CB2B1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A88F73-6B3C-44ED-B7EA-1597D161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54EFB4-F329-4AA2-BAB8-8E9BE058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E1B2BB-93C8-4E03-846D-7FB00C21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1CE79-B808-44A3-8FAE-19FAA069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Micro-influencers drive a focused product…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A9FAC8-E414-4EC2-A51F-8FC21C588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F3139-8544-4B08-85F8-ACDA61F0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9FBF4E-95F6-4A56-AFB6-2B262771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DB432-6455-4070-A573-2DAFBFCC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8BAEA6-BE3E-4AB3-8E68-F886B16AC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Refine next wave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779824-71DC-4D67-B4DC-DC9AB3A3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869587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26CE78-3859-41A4-B252-F1C0AC15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361ADF-7BAA-40E6-A924-44219B6C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F8C967-912A-4472-BC09-2AD132AE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7B52A0-983D-449F-8CB6-BB394CD6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F49F03-BDFC-42BA-9CD5-6BE58099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60F3C0-5C37-4DAC-8B75-9E19E9D0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D5966A-DC81-49B3-B609-37B47FE1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7BA51-DDB2-46C1-B75B-12133FA0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2E537-02A7-49B7-AB8F-170C28DC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5944FF-47D7-4C3F-A66B-BEC3E454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780FC5-9FDF-47B9-8F46-9499930E0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EEA53-2A39-4989-B8BA-E878C3C5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031C51-6B7E-457E-92CA-DC12B325B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on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3BFD71-B8D5-44B7-AF8B-953A944F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C4D486-25C6-498B-9EE1-AE21E7007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BACD10-E3FB-40A9-B671-8E4D9F61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7EFFED-E618-4BCB-AE5F-DA671A27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launch assets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2A21D0-ECC4-4772-8FF8-D19A78B7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70909A-7816-4725-B954-40DB6F9B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DE657E-CEC7-4B88-92AD-D1B561ED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7AB9F1-3107-4F36-BBE2-DB96FB40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post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F319EA-BD4E-426B-B84C-85D1C1C3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75787D-BC72-43A2-BD2B-E513DF76A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C73EA8-A35F-4C00-BA92-B04012C7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91706A-40CC-4789-B85C-414DEBC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next wave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2A1C4F-0721-4892-A8B6-054F5B12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5343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1C876D-343D-41A9-B9E0-3BC29DB0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8DCF92-66AA-4034-B2F6-48DEB437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4C00F-7F84-48A0-A813-6D09656B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93F7E3-92CC-465B-8F3A-33B9DA78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20355A-8701-4BCD-A2F5-3A4E22CAD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marketing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607C6-39EE-490A-B461-006780D8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FEE78-B482-4076-936E-6FD2F41F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424B8-AECA-4BFF-B93C-44C753A5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7BF18-80D2-48CE-958E-7C35D43C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Mixed messages across creator posts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3D3785-04E9-49E7-A6FB-063D83D0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03145-E743-49AA-A5CF-5C237631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Slow approvals for launch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5BAFEB-4457-455E-B9D4-003F522A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6A1C2-1CF5-4588-8B31-03A6410F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Hard to compare creator responses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694AF8-92E3-4EF1-90E0-50D56F498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01357B-7159-4D72-AC1B-215326AC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01E5C3-419C-49E6-8451-1091E1BB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6BE4C-9ABF-4539-85E3-789D1843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clear story across all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F1F767-B735-4507-80B6-A82CEC67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4DFDAD-4321-41E0-8FA3-2618A65F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Faster handoff from brief to publish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08199A-3C58-4A85-B043-4DF67052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F8B11B-DDFC-41D5-B71F-E2AE9720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Easier review of audience reactions</a:t>
            </a:r>
          </a:p>
        </p:txBody>
      </p:sp>
    </p:spTree>
    <p:extLst>
      <p:ext uri="{BB962C8B-B14F-4D97-AF65-F5344CB8AC3E}">
        <p14:creationId xmlns:p14="http://schemas.microsoft.com/office/powerpoint/2010/main" val="1918588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3089D1-9C0C-4AB8-8FD9-5CB7EB63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B9FE8-C886-4582-8728-303A2411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5B55EA-8355-4C9A-BBFB-AF8E0644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4FAFDA-2C9F-4ACF-8D1C-F89923DF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1F8C8-1E2F-44F3-BA54-E46B6B249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C4C4E-0D83-4CB7-8978-B1C1B79E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6612F3-DCCC-4E40-AD21-5691956B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F1B7F-EFBA-4B01-93BE-F2B1E25A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C58E1D-FC34-464A-A5C5-2759AF54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130CE1-871D-4BAF-A4F4-05985B60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plan creator outreach and keep the launch message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290B2-5831-44E2-89AD-AA14E01E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75DB57-FC42-4A90-91B7-45D8BF756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3E676A-5C0B-40BE-ACB9-0C2BC0ED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8B528-856A-47D8-8E78-D590E6A8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CB5FFE-F8B8-4A66-BE41-564D7B609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workflow for coordinating posts, captions, and timing across creators.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F3DF7C-7536-4CA3-8383-68005A5C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CCE383-806C-4F71-A0FE-ABC4AEB9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CC4CE9-C3B3-4B6A-A751-4F68B31E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D3402C-C182-4089-A883-AB93A111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614771-BB77-402B-8D38-0974BF74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view of how a small campaign can support a new product introduction.</a:t>
            </a:r>
          </a:p>
        </p:txBody>
      </p:sp>
    </p:spTree>
    <p:extLst>
      <p:ext uri="{BB962C8B-B14F-4D97-AF65-F5344CB8AC3E}">
        <p14:creationId xmlns:p14="http://schemas.microsoft.com/office/powerpoint/2010/main" val="2837386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7F9EEF-0D2E-451A-92C7-ABB39840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B2D04-B21B-4724-93A5-D39E1244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16B95-203B-4BA5-9D7A-A30BCC8B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8B777-AABA-42F0-8DC5-8D60C738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02DD3-0171-40E4-8588-D6EC841E5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16BAE-DA67-43CE-BEFB-08949071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1BC307-1653-4242-851C-39A33F03C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83E7C9-7FCA-4918-83C2-DBAF9E1A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83C635-06B4-4F88-8CEF-400F6085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C53FF-3C38-4D41-808D-B5564E53E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676377-7306-47FE-BBA9-3B592D70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B3CE2D-8A0D-4BD1-9824-B240F72C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9AFFAC-B48B-4BD0-B1EC-F9E23F34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1848B3-805A-4BD8-B3B6-36D7B3CC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902753-7BE6-4FED-8503-15248BAE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82A1AC-CD67-4E32-B0AE-6B240ABF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E7AA8A-92F1-458E-818F-71163925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on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3270B8-1F4F-4C3D-9C46-CD81A39FE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2C8F0E-459D-4336-A1B1-78A0CAD5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BAAD15-8A6A-4B88-8F50-A1208C13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3C5ADF-218D-41FB-B17C-B6E446F9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EC6DD1-5C59-48D3-80A8-CF0E03F7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091C8A-707B-4475-899A-960C9199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launch assets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9F589D-773E-4D26-98F0-3E60DABB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6C193E-C12F-49D7-9CE0-88B263A7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708CF4-E495-401A-857A-8573E9F8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AEB9DF-C5E4-4640-8E25-5477F584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16CA6C-CF17-423B-811C-2325C9E1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C8D76B-1401-465B-91CA-108B90A2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post feedback</a:t>
            </a:r>
          </a:p>
        </p:txBody>
      </p:sp>
    </p:spTree>
    <p:extLst>
      <p:ext uri="{BB962C8B-B14F-4D97-AF65-F5344CB8AC3E}">
        <p14:creationId xmlns:p14="http://schemas.microsoft.com/office/powerpoint/2010/main" val="14073957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900DC5-E1C8-40A4-9ADF-ACE876FEE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D4BA84-29F9-4E4F-87D9-FF1C8B6C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B3EBDD-8A22-4EBC-AA69-D74516C5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B23B62-2B8D-4436-B0BA-8B8E30F2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E06C5-7A27-41A4-A0AD-8F401F80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8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marketing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C616E-AC24-4673-8183-6CEDC682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BEB57D-48E2-437D-982A-87943C4D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E304C2-FE3A-4609-A014-2949F00BE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43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clean creator plan help a new serum launch feel coordinated?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4376C1-55A5-40EE-A81E-DEF75BEFF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99982B-8A7E-4BBB-BF02-CEDCDE28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3A45D-553A-469E-93E5-B305882E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C44C0C-4EEB-45C7-B94B-BB38D3C9B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Align on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0C820-D3BC-4847-9CD2-C007EEE7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489F34-3176-46EA-AF1D-60C43424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2B51B9-5336-418F-BFEA-31CDAD13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launch assets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B83B88-1B53-4E5A-A72D-7CEFC7EE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DAB1E-205F-4242-82C9-D8B354090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C3D553-A6FE-4149-B3E2-CA616FBA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next wave</a:t>
            </a:r>
          </a:p>
        </p:txBody>
      </p:sp>
    </p:spTree>
    <p:extLst>
      <p:ext uri="{BB962C8B-B14F-4D97-AF65-F5344CB8AC3E}">
        <p14:creationId xmlns:p14="http://schemas.microsoft.com/office/powerpoint/2010/main" val="19933441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F3B087-CC2A-47F7-AF43-16AF4E37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F6C0A-06CA-44C0-8EB1-B82F74F0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AA192D-C395-4444-9B56-A081E997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C51EA5-D6B3-42A2-804F-AAB64DB2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EA9382-5C5B-493A-8E53-C44701D4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marketing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0B20C-DBFD-44F5-8561-6A8A5B5B7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6B6C6-C5F3-4876-A2AA-455B9F9D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DCA598-AEAC-409A-BE68-F6650273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71540-2B71-49A1-A55C-5F0A94DA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BA35E-8266-4B92-8AC1-35781D14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8E72E-9032-4F92-9938-CF89A8AA1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401179-5778-432E-B563-80D3894A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B2B53F-0A7A-4A63-8571-7736C286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4D032F-FFB3-41B5-A73A-1004E845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on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6A92F-E615-45BE-A86A-5B6CF523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B6AAEB-8478-4F87-8D65-946CBAC7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60BEF2-67A2-4AB0-9B3B-4F653F5E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C201D8-7EE0-4977-9DD0-8C414FA2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36A66E-FA87-44DC-AAE7-387CD458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launch assets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152802-35B3-4F8A-A1A7-69D5909E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C46DA4-3E93-4C1D-9FEB-D6F60FEA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E6CB20-1D90-44AE-939B-4E3232A4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976302-473F-4142-9879-A7A1E99E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6C74C6-8DA2-4244-B2CB-9B56A4468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next wave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A86F55-C85F-4388-940A-241D0BDD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750132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B18DAC-0F66-4EFF-BAB1-82D66DB60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60B9A-668B-4D3B-AD04-31C7B13A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B9680-B7C7-4ADA-B0D1-A0A88ED0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creator posts into one clear launch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6A775-C742-48BB-99E6-15C57AAA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082CE5-3D75-4B0C-84CA-299D7EFE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64F10-DB23-4460-BC03-E718510F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6D7A9-D0A4-41D0-AE92-126AEC35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667108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2026-10-01T21:17:52.5990000Z</dcterms:created>
  <dcterms:modified xsi:type="dcterms:W3CDTF">2026-10-01T21:17:52.5990000Z</dcterms:modified>
</coreProperties>
</file>