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837f3458a014001" /><Relationship Type="http://schemas.openxmlformats.org/officeDocument/2006/relationships/extended-properties" Target="/docProps/app.xml" Id="R7cd591d596194742" /><Relationship Type="http://schemas.openxmlformats.org/officeDocument/2006/relationships/officeDocument" Target="/ppt/presentation.xml" Id="Refae99bc0b584e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ba16ae1fc4645c5"/>
  </p:sldMasterIdLst>
  <p:notesMasterIdLst>
    <p:notesMasterId xmlns:r="http://schemas.openxmlformats.org/officeDocument/2006/relationships" r:id="R9cedfd4a0b054a3a"/>
  </p:notesMasterIdLst>
  <p:sldIdLst>
    <p:sldId xmlns:r="http://schemas.openxmlformats.org/officeDocument/2006/relationships" id="256" r:id="R53a181ccbc274d31"/>
    <p:sldId xmlns:r="http://schemas.openxmlformats.org/officeDocument/2006/relationships" id="257" r:id="Rd94e3f887d5d4890"/>
    <p:sldId xmlns:r="http://schemas.openxmlformats.org/officeDocument/2006/relationships" id="258" r:id="Rce0deca8714444c6"/>
    <p:sldId xmlns:r="http://schemas.openxmlformats.org/officeDocument/2006/relationships" id="259" r:id="R99ba37711d554641"/>
    <p:sldId xmlns:r="http://schemas.openxmlformats.org/officeDocument/2006/relationships" id="260" r:id="R76cc3694ec8b4335"/>
    <p:sldId xmlns:r="http://schemas.openxmlformats.org/officeDocument/2006/relationships" id="261" r:id="R9a2127acb1f24155"/>
    <p:sldId xmlns:r="http://schemas.openxmlformats.org/officeDocument/2006/relationships" id="262" r:id="R54a56073f0e848fd"/>
    <p:sldId xmlns:r="http://schemas.openxmlformats.org/officeDocument/2006/relationships" id="263" r:id="Rf59232fafe9f4996"/>
    <p:sldId xmlns:r="http://schemas.openxmlformats.org/officeDocument/2006/relationships" id="264" r:id="R3eb68a6b886c4317"/>
    <p:sldId xmlns:r="http://schemas.openxmlformats.org/officeDocument/2006/relationships" id="265" r:id="R49ac1380eebf4ca8"/>
    <p:sldId xmlns:r="http://schemas.openxmlformats.org/officeDocument/2006/relationships" id="266" r:id="Rb0a6c1d032bf4db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df97794946c4c5c" /><Relationship Type="http://schemas.openxmlformats.org/officeDocument/2006/relationships/slideMaster" Target="/ppt/slideMasters/slideMaster1.xml" Id="R0ba16ae1fc4645c5" /><Relationship Type="http://schemas.openxmlformats.org/officeDocument/2006/relationships/notesMaster" Target="/ppt/notesMasters/notesMaster1.xml" Id="R9cedfd4a0b054a3a" /><Relationship Type="http://schemas.openxmlformats.org/officeDocument/2006/relationships/presProps" Target="/ppt/presProps.xml" Id="R02466d7c04bd49fb" /><Relationship Type="http://schemas.openxmlformats.org/officeDocument/2006/relationships/tableStyles" Target="/ppt/tableStyles.xml" Id="R2489cddaaa254452" /><Relationship Type="http://schemas.openxmlformats.org/officeDocument/2006/relationships/slide" Target="/ppt/slides/slide1.xml" Id="R53a181ccbc274d31" /><Relationship Type="http://schemas.openxmlformats.org/officeDocument/2006/relationships/slide" Target="/ppt/slides/slide2.xml" Id="Rd94e3f887d5d4890" /><Relationship Type="http://schemas.openxmlformats.org/officeDocument/2006/relationships/slide" Target="/ppt/slides/slide3.xml" Id="Rce0deca8714444c6" /><Relationship Type="http://schemas.openxmlformats.org/officeDocument/2006/relationships/slide" Target="/ppt/slides/slide4.xml" Id="R99ba37711d554641" /><Relationship Type="http://schemas.openxmlformats.org/officeDocument/2006/relationships/slide" Target="/ppt/slides/slide5.xml" Id="R76cc3694ec8b4335" /><Relationship Type="http://schemas.openxmlformats.org/officeDocument/2006/relationships/slide" Target="/ppt/slides/slide6.xml" Id="R9a2127acb1f24155" /><Relationship Type="http://schemas.openxmlformats.org/officeDocument/2006/relationships/slide" Target="/ppt/slides/slide7.xml" Id="R54a56073f0e848fd" /><Relationship Type="http://schemas.openxmlformats.org/officeDocument/2006/relationships/slide" Target="/ppt/slides/slide8.xml" Id="Rf59232fafe9f4996" /><Relationship Type="http://schemas.openxmlformats.org/officeDocument/2006/relationships/slide" Target="/ppt/slides/slide9.xml" Id="R3eb68a6b886c4317" /><Relationship Type="http://schemas.openxmlformats.org/officeDocument/2006/relationships/slide" Target="/ppt/slides/slide10.xml" Id="R49ac1380eebf4ca8" /><Relationship Type="http://schemas.openxmlformats.org/officeDocument/2006/relationships/slide" Target="/ppt/slides/slide11.xml" Id="Rb0a6c1d032bf4db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3319783153a4dd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361837aebb41b5" /><Relationship Type="http://schemas.openxmlformats.org/officeDocument/2006/relationships/notesMaster" Target="/ppt/notesMasters/notesMaster1.xml" Id="R54dbbcaa7a2647f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3a236e7f2794267" /><Relationship Type="http://schemas.openxmlformats.org/officeDocument/2006/relationships/notesMaster" Target="/ppt/notesMasters/notesMaster1.xml" Id="R032c8794c1034de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b750306647b483d" /><Relationship Type="http://schemas.openxmlformats.org/officeDocument/2006/relationships/notesMaster" Target="/ppt/notesMasters/notesMaster1.xml" Id="R89f5080d650f47d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7df35f3b05b4531" /><Relationship Type="http://schemas.openxmlformats.org/officeDocument/2006/relationships/notesMaster" Target="/ppt/notesMasters/notesMaster1.xml" Id="Re6b4c05f528d44d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9d8a93db1e4cfb" /><Relationship Type="http://schemas.openxmlformats.org/officeDocument/2006/relationships/notesMaster" Target="/ppt/notesMasters/notesMaster1.xml" Id="Re856da1ada304dc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d3f954089f848c4" /><Relationship Type="http://schemas.openxmlformats.org/officeDocument/2006/relationships/notesMaster" Target="/ppt/notesMasters/notesMaster1.xml" Id="R37cec2a4bb304e3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185054220574c79" /><Relationship Type="http://schemas.openxmlformats.org/officeDocument/2006/relationships/notesMaster" Target="/ppt/notesMasters/notesMaster1.xml" Id="R0036a10f4580482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1f833437f7d486c" /><Relationship Type="http://schemas.openxmlformats.org/officeDocument/2006/relationships/notesMaster" Target="/ppt/notesMasters/notesMaster1.xml" Id="R724fc1bbbbd0429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efeb9da573f4d46" /><Relationship Type="http://schemas.openxmlformats.org/officeDocument/2006/relationships/notesMaster" Target="/ppt/notesMasters/notesMaster1.xml" Id="R185c3fe798c7407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ddc1ea997cf4bda" /><Relationship Type="http://schemas.openxmlformats.org/officeDocument/2006/relationships/notesMaster" Target="/ppt/notesMasters/notesMaster1.xml" Id="R42e279cbb4e6449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ed79439f7244122" /><Relationship Type="http://schemas.openxmlformats.org/officeDocument/2006/relationships/notesMaster" Target="/ppt/notesMasters/notesMaster1.xml" Id="R2f39014560d7447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824489304b498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c0fc0e4bf804578" /><Relationship Type="http://schemas.openxmlformats.org/officeDocument/2006/relationships/slideLayout" Target="/ppt/slideLayouts/slideLayout1.xml" Id="R31aedb1511a54eb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aedb1511a54eb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c86dc6b2704603" /><Relationship Type="http://schemas.openxmlformats.org/officeDocument/2006/relationships/image" Target="/ppt/media/image.png" Id="Raebc11d94c654c70" /><Relationship Type="http://schemas.openxmlformats.org/officeDocument/2006/relationships/notesSlide" Target="/ppt/notesSlides/notesSlide1.xml" Id="Rdc36cb994c38430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345d770ddf4e39" /><Relationship Type="http://schemas.openxmlformats.org/officeDocument/2006/relationships/notesSlide" Target="/ppt/notesSlides/notesSlide2.xml" Id="Rc0785069c0e548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7dbfaf141a423e" /><Relationship Type="http://schemas.openxmlformats.org/officeDocument/2006/relationships/notesSlide" Target="/ppt/notesSlides/notesSlide3.xml" Id="Rdd2331a4d5d44a8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a5109cc6e74cb9" /><Relationship Type="http://schemas.openxmlformats.org/officeDocument/2006/relationships/notesSlide" Target="/ppt/notesSlides/notesSlide4.xml" Id="Rf77bac822a5d4d5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c144b6d7244630" /><Relationship Type="http://schemas.openxmlformats.org/officeDocument/2006/relationships/notesSlide" Target="/ppt/notesSlides/notesSlide5.xml" Id="Ref2a873d3f3c467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987ee942744d12" /><Relationship Type="http://schemas.openxmlformats.org/officeDocument/2006/relationships/notesSlide" Target="/ppt/notesSlides/notesSlide6.xml" Id="R8c5b59b443204b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00b439eb1c4e40" /><Relationship Type="http://schemas.openxmlformats.org/officeDocument/2006/relationships/notesSlide" Target="/ppt/notesSlides/notesSlide7.xml" Id="R22c053b09f274eb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7a03e2486343da" /><Relationship Type="http://schemas.openxmlformats.org/officeDocument/2006/relationships/notesSlide" Target="/ppt/notesSlides/notesSlide8.xml" Id="R6886c24e00554ad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e369d644bf40a7" /><Relationship Type="http://schemas.openxmlformats.org/officeDocument/2006/relationships/notesSlide" Target="/ppt/notesSlides/notesSlide9.xml" Id="R4e08100d7acf482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aa1f1f1fa44f80" /><Relationship Type="http://schemas.openxmlformats.org/officeDocument/2006/relationships/notesSlide" Target="/ppt/notesSlides/notesSlide10.xml" Id="R0b6a743e66b7471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340adf863b4564" /><Relationship Type="http://schemas.openxmlformats.org/officeDocument/2006/relationships/notesSlide" Target="/ppt/notesSlides/notesSlide11.xml" Id="R43760a81f11545d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31EBB0-6216-483B-826F-7EE376792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74D5AC-33E2-4B25-8803-E95329574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B50264-006C-48AE-B71F-193200706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Influencer Pitch Deck Examples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3EEFD5-D8A7-4181-9ED9-6ECE3504F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creator pitches a summer campaign to a sustainable luggage brand.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5EF113-87D7-4321-BDFE-C9C8C2231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9545FA-49F0-4D67-A0FE-98BA70663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D2DE33-2156-4C96-8F3B-299B8AC81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34BE6B-D417-4F6F-9100-95356FB2E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bc11d94c654c7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9078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47A52C-08E9-400C-AFC6-89374D646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3E0727-8D5B-44ED-960C-A76B6459B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08DDAE-3098-45CD-87DF-CE531F13B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CCD03D-01FE-4E9E-AB67-2F513DCF3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5BF9F8-7879-48FA-9B41-004798D72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 pitch deck examples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C2A09F-8E13-4775-B268-2133DEC77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F1BE91-29AD-4B06-AD26-9F8D59812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C48099-04C5-491B-809B-CBBE1AC4B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Creator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B9B588-1062-47E3-9350-F8858062F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audience fit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0CAAF0-6320-4D25-B86C-1764BFB92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8C4B6C-A309-4270-B0A0-C5E11D356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E1B2A8-4BCD-41DE-A7AA-656BE8E05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Match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3175FC-AF74-4033-A412-B2A4F3D8F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content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72F420-ECCD-433A-82F9-53D0657B0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E1DFC2-E1F4-4E3B-9F89-0FF75B8E3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3E21F1-AEF3-4A8F-BBF8-C4F36BA95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Campaign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0961DE-C90E-4E82-8C74-1A6E4212C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campaign deliverables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512228-1ECD-4E5B-BA18-DC67B8CD9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C2BF11-168B-42A9-A231-27421FFEF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7E0CCF-742A-42E4-B31D-D4B7914B7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Partnership Ask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B5956D-AC54-4679-BE35-DF4EC042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engagement value</a:t>
            </a:r>
          </a:p>
        </p:txBody>
      </p:sp>
    </p:spTree>
    <p:extLst>
      <p:ext uri="{BB962C8B-B14F-4D97-AF65-F5344CB8AC3E}">
        <p14:creationId xmlns:p14="http://schemas.microsoft.com/office/powerpoint/2010/main" val="4233778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A31DCB-34F3-4C61-B8A8-656A513CA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ED1523-0D10-451F-A1BE-B5C2D38C9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DE02A6-D8CB-442F-9D91-309F72762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916325-B319-443B-8807-7C184DBD1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E9A494-7335-415D-9752-2CFFCC6CC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a creator-brand fit with a clear campaign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078228-CC00-454D-856B-D6DCF9782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96CD86-ACB7-4122-8BF5-159C70C91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292582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A95CE0-FAB7-4A0D-BDC5-C63E0E18B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014C8A-469B-4856-83AC-3F77CB1FF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FB6A5B-252D-4707-9C65-54A4E90AF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799431-46E4-4164-B1A3-C8A0980FE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4B1AEC-616B-44A0-9EAF-0CAAD4A59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influencer pitch deck examples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547D88-ED60-4E91-8008-E7DC36454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BF6B79-FDCB-4E07-B93C-F547788F3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171F44-6F00-4389-96AB-0D2CDE57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B30580-D94B-4F10-A7F0-1583BC0D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 pitch deck examples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67933A-559C-443C-9A79-B7EC9D10B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5494D6-1715-4A53-936E-61626F2C5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E27E8B-BA9D-468C-BC14-E1A5CBAF3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1B507B-9D0B-4476-8694-7D326ADF5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672AED-1C79-4901-A824-A8D8A40E0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a creator-brand fit with a clear cam…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5FAAA9-FED0-4EF2-92E8-307B2978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7AB489-1179-45A5-ADAF-A29233311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D96B93-8111-4B10-A1FD-B947E1351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7736FE-909F-4C58-805A-129AD4AA2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D99F51-F411-4340-8D3E-A9730B0CF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Close with next steps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C45E79-5F4D-48CB-AC47-256F8DA10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732637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74B2B03-3713-4AA7-9B19-977761EBF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0D92D4-27DD-4263-948F-C87BDD6C4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FAC7C8-56F8-422E-964A-530557F8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C7CD1D-111B-4B18-A215-DC51C379A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33101C-E14A-4A94-9A4E-E33A9FB32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9627FF-9856-4507-BC52-3BD17F5A9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E5658F-3BED-4207-90A4-666470D1F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95A4B0-10B7-47DA-BDD3-2090E51F5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ACE801-1B6C-4DC1-9423-BEA46E9A8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audience fit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C2164E-8957-450C-BF04-1AA66FAE0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2A7090-F2F4-48A4-BC66-5B51499DF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92B9C3-0E47-4BC9-8B07-F5084FB87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17AB82-91CB-4BE8-BF1E-4B6611ABE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content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F27A46-9860-42E9-8682-43006CF5B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5DF047-D1C4-4DA5-B397-70997680E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7D67A8-948A-4ABA-BEEF-8669EEA2F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886162-CB11-4F73-871D-E313F3DB4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campaign deliverables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EDD5B2-92F2-4FA6-9286-D759739FD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39ADEC-CBD5-452D-B49C-8A70A69EE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7D6ECE-2713-4CCC-92C1-74F063EA8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D315D8-9461-4475-AE85-A2FF325C6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Highlight engagement value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1C9E41-1599-4537-9E06-8B360049B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BF62AF-0174-418E-B491-66508E770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D63B79-9085-4A39-98DE-B96619ECE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068B106-243D-4AF7-B278-D2BFB9096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Close with next steps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DCA708-AD7C-4D3C-BFBC-DB2334A8B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902984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0B67D7-4A46-4162-815C-6A4ACEC0E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770597-37E8-412F-A2C0-23F7E0826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F39FE1-C9A8-43E1-8667-1F1058CEE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AEC537-3739-45DF-A372-F59801277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90C925-BC55-4D3D-A44B-87E80805B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 pitch deck examples: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3C54F1-C069-4F2D-B08E-839E4255C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9972E7-45CA-4547-9FE4-E323762E1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7C5D03-0F90-4954-9226-74564F9E3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777C2A-639C-4BEF-AE92-81D3391FD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Pitch feels vague and hard to compare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FBCB0A-FB31-468C-B0E9-5CF65386F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20F8A7-F1C0-4003-BC93-92A34120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fit is buried in too much text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1CB1DB-7DA4-4AB3-AF57-4E9C3B7B3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E3BA58-E7F9-46EE-BE76-18B810A27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Campaign ideas lack a clear structure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A5C015-EFA2-4FF8-9ACE-CA0732DAC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C7F0C9-5E0E-4EA7-BD37-8347C4CE5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A489F9-AD22-4310-895D-22A2C35E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19614D-0407-43AD-9D79-5466E8260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2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Clear story from creator profile to proposal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BD38CE-D695-41A3-BF57-1A90C5075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21A514-FF88-4965-B9B6-5501478ED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Brand alignment is easy to scan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779AB5-406D-47CC-9A82-397616A8C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5D02B8-C374-4734-8C1F-CEC301309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Next steps feel organized and actionable</a:t>
            </a:r>
          </a:p>
        </p:txBody>
      </p:sp>
    </p:spTree>
    <p:extLst>
      <p:ext uri="{BB962C8B-B14F-4D97-AF65-F5344CB8AC3E}">
        <p14:creationId xmlns:p14="http://schemas.microsoft.com/office/powerpoint/2010/main" val="1101958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1AB8DD-D9C3-41DC-A73C-BC5053E87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6D59AC-C923-4986-97CE-8FDD1CACB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D3B7EC-DE3E-43A8-9A19-1A6586C0E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32393A-C23C-44C9-A826-108CE4BB3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A24843-58A1-4443-9C5D-C13BA2903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0240B7-D2DE-46BD-9260-18C3C5EC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AF6ACB-A0CC-49D6-B839-E5CE68028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DFE803-ECF8-4E7E-A2D7-768B85037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CDB679-007C-4091-A5CD-E6C8050A5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MANAGERS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72EA23-C4CF-453E-8226-9B87E919D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view of creator fit, content style, and campaign value.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A02077-902F-45AA-84F9-9501ED7B2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2D6841-2EAE-491E-B48C-BD808E688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5E03CD-CD13-47F2-BD68-A1D19A5E3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0424CD-025D-43D9-BB5A-BB6539AC7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357CAB-FFC4-4D15-B6DB-B28C9E521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structure to present their niche, voice, and collaboration ideas.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BC087F-08F1-495F-B35C-B6BC19B68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3772FE-27E2-4E01-B27B-39D50367D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4462DB-BB56-4E6A-9C7A-8017A7CF8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62649E-A51B-428D-916A-26A556C12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AGENCY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D1877A-9C86-4A54-BB90-F0026A5F8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deck to compare creators and align on campaign direction.</a:t>
            </a:r>
          </a:p>
        </p:txBody>
      </p:sp>
    </p:spTree>
    <p:extLst>
      <p:ext uri="{BB962C8B-B14F-4D97-AF65-F5344CB8AC3E}">
        <p14:creationId xmlns:p14="http://schemas.microsoft.com/office/powerpoint/2010/main" val="14152014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ADDF920-E2AD-4093-BDF2-3C2901676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01803D-FCD2-45BC-8F3E-E630293B2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D1BBDC-E4CA-4B4E-B6BE-B0E17BB1E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82B67C-2F18-4CDE-B328-736DEF477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5A6CC6-E011-4C98-AB2C-9B1590C6F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61348E-3EC5-4CCE-BD3F-FA2CD78DD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38A20D-A731-4AB9-B41F-57E960A79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293202-A67E-4174-88F0-3B9DB6B19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F46426-41AE-41BC-BAFB-BD819A503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AC0C73-CDE2-4301-A4C3-CC4614051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68FDCD-5BF0-45E8-8605-683817154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audience fit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78E2E2-94C0-4C98-805A-21E3C8E3B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3836B9-C79C-4683-9B96-D56D8A86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314FC9-74E7-48DB-A331-C37D9AE2D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6BF478-7EED-416B-8510-909882329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80D6B7-17E8-4292-85C8-C0ABE2890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6AE4E1-EEB7-4C57-B4B0-E197FAA64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content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C930A6-690E-40AB-8B6C-2E6AD1ED3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6EDC35-86EF-4BD5-9C54-FA6DFB1B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ACCF5D-6C49-4487-9B78-578DCF635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5FDD04-E2BB-4A26-8976-4790FA6AD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6BE1BE-1BCB-4DC2-A77C-95C12C682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E8546B-23B4-4646-A33B-D15D05A8D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campaign deliverables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9D9078-9E93-4664-9C23-AE193DFC1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980589-FC9E-4A01-9A27-4BF840037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66AE5B-4CFA-4F28-A8BB-F7AE67FCB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1BAB032-9CBB-4F99-B365-8588E9543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9B006D0-B073-407E-A8C2-4FF552308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4F16E89-500B-45F1-9854-45362655E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Highlight engagement value</a:t>
            </a:r>
          </a:p>
        </p:txBody>
      </p:sp>
    </p:spTree>
    <p:extLst>
      <p:ext uri="{BB962C8B-B14F-4D97-AF65-F5344CB8AC3E}">
        <p14:creationId xmlns:p14="http://schemas.microsoft.com/office/powerpoint/2010/main" val="29452506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174308-580A-4179-8EF7-34D5B93A6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AB682F-29C6-4031-9F9F-8FC347780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AF9613-BA66-47C4-93E5-3CE70FF7B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ADE9FB-1ADA-456B-8BC4-2A3EAF1A6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E28831-31B8-4850-A3E1-CC446C36A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 pitch deck examples: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5C3D0B-7DEC-4352-BE9F-8D900CA93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623884-05F9-4E57-B395-CA8B0939C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55780E-C9B5-4FFD-9F4F-48E33F087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show that her eco-travel content fits a luggage brand's summer launch?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CFA500-A3A6-494D-9337-C01C1AFBF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568D64-AD3B-4B2D-B271-179A620E9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6536EA-D55E-4933-A65B-48BA9A416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E249F3-7C23-4886-B675-E02B7A62D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content style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261289-A65E-473D-B79E-6F4A085A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220814-7522-4EF5-9388-1EBCA0CEF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764E64-D43D-485F-B2B2-67DA4D32C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campaign deliverables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F85842-ED6F-4858-97B4-3E5ED8261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219958-8398-45A8-9A26-780E5456E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A0F749-98FF-49C5-BD56-CC3194DA3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with next steps</a:t>
            </a:r>
          </a:p>
        </p:txBody>
      </p:sp>
    </p:spTree>
    <p:extLst>
      <p:ext uri="{BB962C8B-B14F-4D97-AF65-F5344CB8AC3E}">
        <p14:creationId xmlns:p14="http://schemas.microsoft.com/office/powerpoint/2010/main" val="20430373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CC30199-8C3B-4402-8778-A306D4751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27EFE4-6C58-4FF4-8D50-20AFCE882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63F747-9E8B-4752-B70A-0FAADD35E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0FE935-7975-480E-89D0-11E90E9D2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F77A13-8929-49E6-959C-F4C5C2290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 pitch deck examples: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0225D8-642B-4A3B-9CC0-DF3E8CA7A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EDE189-A2BA-4442-8BA1-56EDBFC7E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17BD1F-FEE9-4097-B8C4-211E0020E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B15849-AF2D-4E4C-81AF-BFDBE6132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audience fit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AB3D7F-E3F4-4A59-BCFC-2A5F6CDAA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256895-FE66-4B9E-9A4B-C3C80B7D2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6FD789-A454-41DE-9490-59FB764D2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DB30B9-6D5E-4F1D-B948-D39C97735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E40349-7CD7-4007-A887-6BE5FAF6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content style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C27099-3143-43A5-A9DA-662A7A349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8E40D3-2AFB-4E74-9087-642B883B6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A54CAE-D309-48BC-BC8B-CAE97E7FB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BA2ED7-3BD3-4C36-94E2-FE8901161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3227FF-5760-4A91-8556-296049F74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campaign deliverables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56F7A6-F798-40E2-A856-A4D76CE65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C90D6F-BDFF-4776-AFA2-583D8C90E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E6F9A7-CACF-46ED-B1B8-3C9C8E2C9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ECEB45-CFA3-4564-A2C6-4F39059CC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AC796C-6FF3-4960-AE46-879965D68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Close with next steps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CC3D11-BD8E-4F4D-8EA3-6244EF5BF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404841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8EE78A-266A-4205-9454-8C415883F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2850C7-214E-46DB-B626-6E1F6F15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AA800A-1F8A-4DE2-A2C0-7BDDE6FD1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creator profile into a strong pitch.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72F853-576B-40DA-9B08-419A17A9F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F39EAB-C504-4BE8-B5CD-89632BF43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99A861-EC36-4076-B713-26B082431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DE3BAB-8A2E-4CAE-B9AE-509582CAF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952477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2026-10-01T20:31:23.8340000Z</dcterms:created>
  <dcterms:modified xsi:type="dcterms:W3CDTF">2026-10-01T20:31:23.8340000Z</dcterms:modified>
</coreProperties>
</file>