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b555a403e6416b" /><Relationship Type="http://schemas.openxmlformats.org/officeDocument/2006/relationships/extended-properties" Target="/docProps/app.xml" Id="Rc4d76c2b61ee4378" /><Relationship Type="http://schemas.openxmlformats.org/officeDocument/2006/relationships/officeDocument" Target="/ppt/presentation.xml" Id="R5a3822cb935c45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ebea871297c4eef"/>
  </p:sldMasterIdLst>
  <p:notesMasterIdLst>
    <p:notesMasterId xmlns:r="http://schemas.openxmlformats.org/officeDocument/2006/relationships" r:id="R5f7319a469554f1f"/>
  </p:notesMasterIdLst>
  <p:sldIdLst>
    <p:sldId xmlns:r="http://schemas.openxmlformats.org/officeDocument/2006/relationships" id="256" r:id="Rd19f84417c744e91"/>
    <p:sldId xmlns:r="http://schemas.openxmlformats.org/officeDocument/2006/relationships" id="257" r:id="R9c68995f18f947d8"/>
    <p:sldId xmlns:r="http://schemas.openxmlformats.org/officeDocument/2006/relationships" id="258" r:id="R46453028beac41cd"/>
    <p:sldId xmlns:r="http://schemas.openxmlformats.org/officeDocument/2006/relationships" id="259" r:id="Rb5ff4e86b83f4a41"/>
    <p:sldId xmlns:r="http://schemas.openxmlformats.org/officeDocument/2006/relationships" id="260" r:id="Rd882e42087014cc4"/>
    <p:sldId xmlns:r="http://schemas.openxmlformats.org/officeDocument/2006/relationships" id="261" r:id="R55d71776073d41b6"/>
    <p:sldId xmlns:r="http://schemas.openxmlformats.org/officeDocument/2006/relationships" id="262" r:id="Rff8c4324da0249a1"/>
    <p:sldId xmlns:r="http://schemas.openxmlformats.org/officeDocument/2006/relationships" id="263" r:id="R781c712ae4a64e5c"/>
    <p:sldId xmlns:r="http://schemas.openxmlformats.org/officeDocument/2006/relationships" id="264" r:id="R8f6fddd3b09f4324"/>
    <p:sldId xmlns:r="http://schemas.openxmlformats.org/officeDocument/2006/relationships" id="265" r:id="R198a585b010a486e"/>
    <p:sldId xmlns:r="http://schemas.openxmlformats.org/officeDocument/2006/relationships" id="266" r:id="R39a60c32e97041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c3aa5abc684579" /><Relationship Type="http://schemas.openxmlformats.org/officeDocument/2006/relationships/slideMaster" Target="/ppt/slideMasters/slideMaster1.xml" Id="Rfebea871297c4eef" /><Relationship Type="http://schemas.openxmlformats.org/officeDocument/2006/relationships/notesMaster" Target="/ppt/notesMasters/notesMaster1.xml" Id="R5f7319a469554f1f" /><Relationship Type="http://schemas.openxmlformats.org/officeDocument/2006/relationships/presProps" Target="/ppt/presProps.xml" Id="Rf44975d71d6f49f2" /><Relationship Type="http://schemas.openxmlformats.org/officeDocument/2006/relationships/tableStyles" Target="/ppt/tableStyles.xml" Id="R674b312bf8c745fb" /><Relationship Type="http://schemas.openxmlformats.org/officeDocument/2006/relationships/slide" Target="/ppt/slides/slide1.xml" Id="Rd19f84417c744e91" /><Relationship Type="http://schemas.openxmlformats.org/officeDocument/2006/relationships/slide" Target="/ppt/slides/slide2.xml" Id="R9c68995f18f947d8" /><Relationship Type="http://schemas.openxmlformats.org/officeDocument/2006/relationships/slide" Target="/ppt/slides/slide3.xml" Id="R46453028beac41cd" /><Relationship Type="http://schemas.openxmlformats.org/officeDocument/2006/relationships/slide" Target="/ppt/slides/slide4.xml" Id="Rb5ff4e86b83f4a41" /><Relationship Type="http://schemas.openxmlformats.org/officeDocument/2006/relationships/slide" Target="/ppt/slides/slide5.xml" Id="Rd882e42087014cc4" /><Relationship Type="http://schemas.openxmlformats.org/officeDocument/2006/relationships/slide" Target="/ppt/slides/slide6.xml" Id="R55d71776073d41b6" /><Relationship Type="http://schemas.openxmlformats.org/officeDocument/2006/relationships/slide" Target="/ppt/slides/slide7.xml" Id="Rff8c4324da0249a1" /><Relationship Type="http://schemas.openxmlformats.org/officeDocument/2006/relationships/slide" Target="/ppt/slides/slide8.xml" Id="R781c712ae4a64e5c" /><Relationship Type="http://schemas.openxmlformats.org/officeDocument/2006/relationships/slide" Target="/ppt/slides/slide9.xml" Id="R8f6fddd3b09f4324" /><Relationship Type="http://schemas.openxmlformats.org/officeDocument/2006/relationships/slide" Target="/ppt/slides/slide10.xml" Id="R198a585b010a486e" /><Relationship Type="http://schemas.openxmlformats.org/officeDocument/2006/relationships/slide" Target="/ppt/slides/slide11.xml" Id="R39a60c32e97041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57f4cd589d411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a714158a68a4b4d" /><Relationship Type="http://schemas.openxmlformats.org/officeDocument/2006/relationships/notesMaster" Target="/ppt/notesMasters/notesMaster1.xml" Id="Ra9d71bcc224949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063a23e0eb4e00" /><Relationship Type="http://schemas.openxmlformats.org/officeDocument/2006/relationships/notesMaster" Target="/ppt/notesMasters/notesMaster1.xml" Id="R265f5def89d248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259c26f1f94650" /><Relationship Type="http://schemas.openxmlformats.org/officeDocument/2006/relationships/notesMaster" Target="/ppt/notesMasters/notesMaster1.xml" Id="Re3309f7b29c744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4bab6c456b4cd6" /><Relationship Type="http://schemas.openxmlformats.org/officeDocument/2006/relationships/notesMaster" Target="/ppt/notesMasters/notesMaster1.xml" Id="Ra6ac4e14b5ce493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9fdd1a888b246ef" /><Relationship Type="http://schemas.openxmlformats.org/officeDocument/2006/relationships/notesMaster" Target="/ppt/notesMasters/notesMaster1.xml" Id="R0562e1837b614b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e76ce532494c4a" /><Relationship Type="http://schemas.openxmlformats.org/officeDocument/2006/relationships/notesMaster" Target="/ppt/notesMasters/notesMaster1.xml" Id="Rfde780b4719f48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3af0a2fbb343de" /><Relationship Type="http://schemas.openxmlformats.org/officeDocument/2006/relationships/notesMaster" Target="/ppt/notesMasters/notesMaster1.xml" Id="R7f1afe114077414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56847e8cb94175" /><Relationship Type="http://schemas.openxmlformats.org/officeDocument/2006/relationships/notesMaster" Target="/ppt/notesMasters/notesMaster1.xml" Id="R7cd1ce3edfca486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f4dfe364e24a89" /><Relationship Type="http://schemas.openxmlformats.org/officeDocument/2006/relationships/notesMaster" Target="/ppt/notesMasters/notesMaster1.xml" Id="R99d8cf6d26094e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7dd694a5c64a9f" /><Relationship Type="http://schemas.openxmlformats.org/officeDocument/2006/relationships/notesMaster" Target="/ppt/notesMasters/notesMaster1.xml" Id="R3b6139c9197742a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74e4df351943e3" /><Relationship Type="http://schemas.openxmlformats.org/officeDocument/2006/relationships/notesMaster" Target="/ppt/notesMasters/notesMaster1.xml" Id="R0d40519811d249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d20e960d324f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4e1d3db6254248" /><Relationship Type="http://schemas.openxmlformats.org/officeDocument/2006/relationships/slideLayout" Target="/ppt/slideLayouts/slideLayout1.xml" Id="R17a7cbb379b04f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a7cbb379b04f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3e99509d84c3d" /><Relationship Type="http://schemas.openxmlformats.org/officeDocument/2006/relationships/image" Target="/ppt/media/image.png" Id="R3218b77911274548" /><Relationship Type="http://schemas.openxmlformats.org/officeDocument/2006/relationships/notesSlide" Target="/ppt/notesSlides/notesSlide1.xml" Id="R9b2825afe15a40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b9b0916df34636" /><Relationship Type="http://schemas.openxmlformats.org/officeDocument/2006/relationships/notesSlide" Target="/ppt/notesSlides/notesSlide2.xml" Id="Re8d971f71ca84d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43fd884cc4dce" /><Relationship Type="http://schemas.openxmlformats.org/officeDocument/2006/relationships/notesSlide" Target="/ppt/notesSlides/notesSlide3.xml" Id="Rb2d400872c6a46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06014d9524c59" /><Relationship Type="http://schemas.openxmlformats.org/officeDocument/2006/relationships/notesSlide" Target="/ppt/notesSlides/notesSlide4.xml" Id="Rd437d5f5661e40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0606e1296644c7" /><Relationship Type="http://schemas.openxmlformats.org/officeDocument/2006/relationships/notesSlide" Target="/ppt/notesSlides/notesSlide5.xml" Id="Rb88b91c5358d45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4bc67fb4134468" /><Relationship Type="http://schemas.openxmlformats.org/officeDocument/2006/relationships/notesSlide" Target="/ppt/notesSlides/notesSlide6.xml" Id="R3e00471fd8374c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32ae42a8604f99" /><Relationship Type="http://schemas.openxmlformats.org/officeDocument/2006/relationships/notesSlide" Target="/ppt/notesSlides/notesSlide7.xml" Id="Re1f60a12e95d4c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05cbb261c94257" /><Relationship Type="http://schemas.openxmlformats.org/officeDocument/2006/relationships/notesSlide" Target="/ppt/notesSlides/notesSlide8.xml" Id="R9d7caa98ec824a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f33d64e894296" /><Relationship Type="http://schemas.openxmlformats.org/officeDocument/2006/relationships/notesSlide" Target="/ppt/notesSlides/notesSlide9.xml" Id="R02bf0ed7f6ad49c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22e721b00c4146" /><Relationship Type="http://schemas.openxmlformats.org/officeDocument/2006/relationships/notesSlide" Target="/ppt/notesSlides/notesSlide10.xml" Id="R7fdc9a8c81024c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0392489124cde" /><Relationship Type="http://schemas.openxmlformats.org/officeDocument/2006/relationships/notesSlide" Target="/ppt/notesSlides/notesSlide11.xml" Id="R88c345f0af3641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8D548C-F2C5-4F7D-85E2-80DD6ED3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BC48A2-ACD5-4375-8305-0EC92ED5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3E5CC6-7594-4CB6-A9BE-5B4C3846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02855C-EF75-40DD-9B7B-21105A9A4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creator pitches a summer campaign to a sustainable luggage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85AC24-A4C7-4DE9-9D89-35F09BE4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7C598-88B4-4EE6-8FDE-0447D48B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0EA9B9-564C-4782-920A-9AED0B7C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D03168-8C87-497C-B54E-02C4846D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18b7791127454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88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276AE6-3047-496A-A3FE-C92B80B25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B00F8A-C93F-4AC9-9C84-46AEE830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40061B-E535-4C0C-8FB9-31717E17C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833BC-1A55-4364-85A1-EF24ED14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F20F3-99F1-4850-A948-487D1327B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influencer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34AB6D-163C-4929-9159-4052B83E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F9FA0F-4CB2-429B-8390-267F8DA9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46AA0F-8F24-4B76-86D5-5549EA857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Creator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02681-45D4-479D-B483-41A32B67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audience fit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DD8350-981F-4F8B-B5EF-D9B073004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1A0E90-6ACF-4FE1-AFB6-9DACD391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150682-ED68-45DF-9B02-0F74EF68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Concept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F379AA-7B39-48DC-A5E0-01FA3854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content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AC65C7-555E-4B2E-BE2F-2AE84FB0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891DC8-A5FE-4F18-86AD-3550F7FE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1C8FA4-3ABB-4E5B-A05D-BDFE882C9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Deliverables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68E2DE-EE5F-405C-AEC9-07D5589F9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deliverables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3D8C4B-6114-46F1-B249-4EF285B6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696810-715C-4AC4-B236-C84DB034E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135D1D-2F70-4E64-B568-D58636BA2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Partnership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002EDA-E445-4159-B508-B131B6A9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timeline</a:t>
            </a:r>
          </a:p>
        </p:txBody>
      </p:sp>
    </p:spTree>
    <p:extLst>
      <p:ext uri="{BB962C8B-B14F-4D97-AF65-F5344CB8AC3E}">
        <p14:creationId xmlns:p14="http://schemas.microsoft.com/office/powerpoint/2010/main" val="5328753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1793EB-1F1C-44CE-9080-4171495C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1B8EFD-8D1B-41E8-9DC9-579D45C1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F27F76-703B-4327-8827-77CC1A8A3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760788-D5FD-461B-879F-48AF22E8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E657B8-C90A-437D-83A4-4CE105C78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a creator-brand fit with clear content and deliverables.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EBFDC7-1872-4C90-BD14-75113B0A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048DCF-A200-4CA0-8DB9-078E4710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301372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B42A21-DECE-4987-97A9-52F6539BA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F5E087-36C7-4A98-9881-2DF0009DF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607489-5AE6-4A88-BF69-E9270295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1A1C99-D983-44CB-A0A9-8A8B75FD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0FCEB-E928-448E-AAB2-AD50AE92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influencer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4857E8-FB84-46CF-92AF-ACFE4456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FF8159-41E3-4F9D-8130-8B3D536F1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8DD0D2-F127-4EDE-8FFE-1D7F5D0BA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4DB4A4-486F-4566-B747-6B22B955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influencer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0AA512-C99D-4C10-89E1-A09A233D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2421B8-4902-486A-AB21-E159DA394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2CA8D3-497B-48C0-98F1-7AC3B398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0F2B81-97B1-4E71-A3CF-81A35195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BD9AC9-FC88-4D0B-A5E2-7FA24089E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a creator-brand fit with clear conte…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FA3866-6A78-4FD3-BEA0-090FBA3F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BF8F1B-7FC0-45D9-8D28-2A12DF4F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2369E8-C905-46B9-87E9-F173CCAD9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E08857-B2B0-4FB9-A967-3238A7D07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D9975B-9A62-4817-8B01-E6E1CE11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Close with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B82FA2-C18C-448B-AF02-7B8A9CDA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884302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77FE45-4276-4DFF-ABE6-6785713E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730895-06FD-4B8C-86AF-3C34C5D0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F74012-FCD4-4C74-9475-37256E82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499D92-CE30-4B8A-8EE1-B0C756BA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841663-74E1-4BAB-B230-A5964BB0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3D324E-5509-4A6C-A112-8BEBAB2E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8A0ECB-604A-417A-BFB5-717E37FA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A7CDCE-4371-4094-B58C-7528845E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602A6D-3A6B-48C2-A5AF-F49469F2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audience fit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ABFB83-F3E0-433E-9721-51B5631CC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5EA0F6-A6AC-43A3-B0F2-B43C3B7CC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13EE25-E220-40B1-A7E9-79D627DA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5BD18C-2441-44C8-BA45-A90A7153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content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5E3284-E0F9-43C3-AF29-039C2C36B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120AE5-D973-4D69-9029-67A6FABF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AF69E4-3BAE-47DB-830A-62CF23609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8A3DAA-5F1F-4985-BE8F-1BC0CBBAD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deliverables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20F2A4-0A2E-4979-89A8-F8B96DB0B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B033DD-3EBD-4138-9A28-426466300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AEE3E8-32BE-4BB8-85AF-C0B59512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C07D4A-5E2A-464C-AC93-1878C910F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timeline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CC05FC-D467-46E1-8CE9-DD1474D8A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82E2C9-2E8C-400E-BC4B-05F26F1D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2746D0-40A7-48E8-BAE0-93F68003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F992EC-41DC-4B17-B05C-7A293F4C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A927DF-6869-4618-BCA9-D47E8F35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999242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1BCDCA-4A62-4BA6-B0E0-71C61454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CF2CFC-24C3-45C6-A212-7840BE36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3510E4-EACB-4117-9C0A-DE94C4AE3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49BB0A-2054-44E2-BF80-7B6FAF3AE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2A034D-3692-4B33-9FD9-5AD84FA96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influencer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8D160B-6931-443C-9F13-F8EE364D0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7D926D-B573-431C-A214-746D318E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E6453C-0042-4E20-97E3-5A4C1BE5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06CD4E-5422-46DD-AB3A-D1208935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pitch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1814B4-B646-4BCC-BF00-FEE90044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A7DDAA-BCCF-4B2C-B5D1-C1AD99E3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brand fit is implied, not clearly shown.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F7780F-466C-4ACA-8BC2-4AEE4E13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3398D3-09E3-4B87-8A72-15B107B0F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 are vague and easy to miss.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9B6FF0-3651-4C29-8F97-2D35630C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AE31C2-6AAD-46D7-B089-9965C4BC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4F80A9-EC7F-4E23-A302-3EB11BA4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BB3D32-32DA-41BC-A68C-BCB8AACCD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3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creator profile to campaign idea.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9714AE-3F73-4567-95EE-DF561CEF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DE3E3C-77D3-492F-AB36-48868CFDB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connection is easy to understand.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D6B6D-E1CC-4A1C-AAAB-F819A8F56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FA0299-BE8A-4954-B7EB-3300D4FE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proposal ends with a clear collaboration path.</a:t>
            </a:r>
          </a:p>
        </p:txBody>
      </p:sp>
    </p:spTree>
    <p:extLst>
      <p:ext uri="{BB962C8B-B14F-4D97-AF65-F5344CB8AC3E}">
        <p14:creationId xmlns:p14="http://schemas.microsoft.com/office/powerpoint/2010/main" val="8149703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FB41AA-FB0F-466F-8C57-CDCECF64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0F0689-39F9-452B-A928-D799AD940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AB7BD6-2C6D-4833-850C-CF561F16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F592BB-37DE-403D-ADEF-2D5D8DF0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CFBDF-F85A-4FA0-87F0-7B04DFA4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D29C5E-0DDF-4ABC-A711-4FA4F802D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A8018-2593-449D-8CBD-515D51DF4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EC0B4B-7F7F-47EA-A25B-53871914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C3F1AC-131C-4926-8A02-B3CA129E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B3E69-6BC6-4AA8-808B-4CBFC12B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view of audience match, content style, and campaign value.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615F45-9E25-4D55-8B06-13073796E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D36E05-EF3D-461D-AE38-F70930D0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53245A-D027-4CF6-BEC3-C951801E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8C787A-C212-4F04-A3F2-384591CC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AGENCY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E599C1-DD67-4E00-8F25-BC25AA69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pitch structure to compare creators and plan outreach.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0C5C86-B535-4E96-8BC8-6E471B18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F09B13-5258-4777-B8BB-3C07C6F6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72C22F-C11B-404F-BB9C-23065D67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A60234-19C1-4B42-AFED-E1BA35C6C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C7ED83-2FDB-4AB8-818B-EA6B86564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present ideas, rates, and collaboration terms.</a:t>
            </a:r>
          </a:p>
        </p:txBody>
      </p:sp>
    </p:spTree>
    <p:extLst>
      <p:ext uri="{BB962C8B-B14F-4D97-AF65-F5344CB8AC3E}">
        <p14:creationId xmlns:p14="http://schemas.microsoft.com/office/powerpoint/2010/main" val="20289830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0AC7B9C-8FA9-484D-8A71-915E56787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8FD87-97B9-4217-B212-7EFC0DD0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15A91-971A-45D8-809E-6B5B658B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FAB641-19BB-4792-A4E8-BB0AD121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090984-B78A-4B63-8F08-017331845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69F8F-62EF-49F0-8286-EBF8019BC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C21FD8-2E46-45D2-AF98-279A51AC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A4764C-3FDB-4368-B760-E0897930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488E06-C922-4F34-993D-B310C483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F5125E-E3D7-4707-AD8D-A375F583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5747C4-F5DA-4862-BE04-A00FC6C0C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audience fit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4BE581-349C-4C18-8AE3-4A4D4135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75E725-97AB-4B17-BDF6-A251804F4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EFC86F-9629-4E2A-9EFF-09AFDFE64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64DB81-EFAA-41F8-A332-14CDE896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5D7F25-5E27-48D2-AE87-98481D400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381096-8D31-4452-A6EC-D90CDC598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content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212A0E-C2FF-4022-A9DC-4FA18FFF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A44D16-2060-40CD-8040-8674A49D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1FF031-32E3-42CD-8911-0FB2134EF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47D8FA-6D3F-410B-AA75-30DD9576D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67C862-41F8-4FF0-93F0-AE27E01B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7A4D75-C692-4DE5-8ABE-FF0AB0BD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deliverables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B4B416-71E4-44A7-B21B-3AFAE1D9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B98B95-EAB5-4DB2-A268-4481E32F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0DA5AE4-A75E-4F63-94C8-3D4834DE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767866-0C1B-4640-B99D-0E6E973D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3FED5A-A51A-4D25-9BDF-CCD71457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F8EBBB5-BDA8-4BF1-9FEA-A116D352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timeline</a:t>
            </a:r>
          </a:p>
        </p:txBody>
      </p:sp>
    </p:spTree>
    <p:extLst>
      <p:ext uri="{BB962C8B-B14F-4D97-AF65-F5344CB8AC3E}">
        <p14:creationId xmlns:p14="http://schemas.microsoft.com/office/powerpoint/2010/main" val="14483208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A23FDF-F99C-43CC-8909-EEF36A6B5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2BF309-3740-4193-A24B-0C11AE10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488AFE-1BBC-4AB0-B0E1-4BE8825F5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01AFEA-B81D-4BBF-B9D0-ACE223A65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301246-B6E6-481C-A39C-C3322241B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influencer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90EDDD-3C70-4670-8380-9EAEC5F9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0EFEA3-AFB4-4F63-9A51-F712018C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681210-491F-49F1-91F9-20A83E1A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her beach-travel content into a clear brand partnership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91A5B0-42E5-4F86-9BC3-69E1B711F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8E289E-9EAB-4028-A31C-6F1F635E6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CDFA42-66BD-4A6F-84BE-E8E2D453C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9E9F12-A3C5-4010-A09D-2B6F2C75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content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953687-0AF1-454D-B28C-EE722E018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0311A7-F7F7-4A5D-912E-F9D59E03A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5419AE-919A-47A9-AE62-C7449BB05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deliverables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16B423-C270-494F-A12B-C5FC3595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7E519-7146-40E1-981E-E745ADA46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F241DD-40E1-42CB-9DD2-B62C9588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next steps</a:t>
            </a:r>
          </a:p>
        </p:txBody>
      </p:sp>
    </p:spTree>
    <p:extLst>
      <p:ext uri="{BB962C8B-B14F-4D97-AF65-F5344CB8AC3E}">
        <p14:creationId xmlns:p14="http://schemas.microsoft.com/office/powerpoint/2010/main" val="8642619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DB1A6E-CDB7-41AA-930E-9E1F8B32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5BB66F-98D1-4BCC-9BD0-DCD4720BC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73C1F-4426-4DA6-BB6E-D70FDDF5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46013F-2D95-47F3-8374-5719BB43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ABD98-F183-4030-8E81-148B4E8BF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influencer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D5759-94B2-492B-B225-2942C5D8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8C9108-D990-4DB7-A52E-ADF1D3AB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4F1AF3-7460-4108-85F7-8CAF0494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F837FE-520E-45FF-B78A-4588AD12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audience fit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76103F-0BCC-41F7-8977-9661AA5C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FCC741-02EE-4F25-9E7A-402DD986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7AFCDE-304A-4DC6-B118-C6C1D00F5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F15C7B-A31A-47A8-84B9-6342CC708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A8B5BE-6BA9-49C2-9ED2-49B44A50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content ideas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22EB8A-2115-4D5A-9791-690EE5635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1D7173-3408-45C0-8F26-F58EDFB8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88DF70-6D4F-4B44-BD72-2C794FBB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20782C-A578-4B7B-A00C-4D954125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3501D2-DAEE-414E-B0EC-EEAA2ECF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deliverables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F51474-6D5F-42AB-99CE-1DB398656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E80E81-CF24-4630-AD55-7F531E780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FAE64D-C800-484C-A54D-BCBB35469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10552E-EEAA-48B9-AD9F-10E2B8C2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4726CE-88B2-40D6-B558-E5337D9D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6F1587-FAA6-4630-AD23-67294B4EE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232277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02C806-57B6-4DA5-8A35-3496F8AF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89CB47-4313-41D8-AB2B-7383202B0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93DAE6-4BD9-4642-8155-C3CC0A934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pitch the partnership?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688B0-18B1-453C-9869-691014B9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640E41-9195-4F2F-BB2A-926814D8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CD2B86-CE26-47CA-AE83-06890B10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D3695-1B33-483D-B23D-4CC46AC6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205186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2026-10-01T07:55:49.3930000Z</dcterms:created>
  <dcterms:modified xsi:type="dcterms:W3CDTF">2026-10-01T07:55:49.3930000Z</dcterms:modified>
</coreProperties>
</file>