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b70e6475d94a11" /><Relationship Type="http://schemas.openxmlformats.org/officeDocument/2006/relationships/extended-properties" Target="/docProps/app.xml" Id="R5b5e5320116f47fe" /><Relationship Type="http://schemas.openxmlformats.org/officeDocument/2006/relationships/officeDocument" Target="/ppt/presentation.xml" Id="R08703a50e46f46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7d6ecbd27b4899"/>
  </p:sldMasterIdLst>
  <p:notesMasterIdLst>
    <p:notesMasterId xmlns:r="http://schemas.openxmlformats.org/officeDocument/2006/relationships" r:id="Re58c782531b74dca"/>
  </p:notesMasterIdLst>
  <p:sldIdLst>
    <p:sldId xmlns:r="http://schemas.openxmlformats.org/officeDocument/2006/relationships" id="256" r:id="Rfe3f239911cb4e75"/>
    <p:sldId xmlns:r="http://schemas.openxmlformats.org/officeDocument/2006/relationships" id="257" r:id="Ra61a3f6953c9440e"/>
    <p:sldId xmlns:r="http://schemas.openxmlformats.org/officeDocument/2006/relationships" id="258" r:id="R8f0a829d96284a7c"/>
    <p:sldId xmlns:r="http://schemas.openxmlformats.org/officeDocument/2006/relationships" id="259" r:id="Re6f8d330eb8a4672"/>
    <p:sldId xmlns:r="http://schemas.openxmlformats.org/officeDocument/2006/relationships" id="260" r:id="Rb0edcfc1cde44567"/>
    <p:sldId xmlns:r="http://schemas.openxmlformats.org/officeDocument/2006/relationships" id="261" r:id="R86b0fab2a06b473d"/>
    <p:sldId xmlns:r="http://schemas.openxmlformats.org/officeDocument/2006/relationships" id="262" r:id="Rda67ae3a9f144ba7"/>
    <p:sldId xmlns:r="http://schemas.openxmlformats.org/officeDocument/2006/relationships" id="263" r:id="R25bebc1105444b6b"/>
    <p:sldId xmlns:r="http://schemas.openxmlformats.org/officeDocument/2006/relationships" id="264" r:id="R82c9ccb85dd54193"/>
    <p:sldId xmlns:r="http://schemas.openxmlformats.org/officeDocument/2006/relationships" id="265" r:id="R08947089bcb94db2"/>
    <p:sldId xmlns:r="http://schemas.openxmlformats.org/officeDocument/2006/relationships" id="266" r:id="R7f8d1513ead14b6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48be395ca1f4a4c" /><Relationship Type="http://schemas.openxmlformats.org/officeDocument/2006/relationships/slideMaster" Target="/ppt/slideMasters/slideMaster1.xml" Id="R427d6ecbd27b4899" /><Relationship Type="http://schemas.openxmlformats.org/officeDocument/2006/relationships/notesMaster" Target="/ppt/notesMasters/notesMaster1.xml" Id="Re58c782531b74dca" /><Relationship Type="http://schemas.openxmlformats.org/officeDocument/2006/relationships/presProps" Target="/ppt/presProps.xml" Id="R15d7c9487d4d405f" /><Relationship Type="http://schemas.openxmlformats.org/officeDocument/2006/relationships/tableStyles" Target="/ppt/tableStyles.xml" Id="R5c3cc89045e149d6" /><Relationship Type="http://schemas.openxmlformats.org/officeDocument/2006/relationships/slide" Target="/ppt/slides/slide1.xml" Id="Rfe3f239911cb4e75" /><Relationship Type="http://schemas.openxmlformats.org/officeDocument/2006/relationships/slide" Target="/ppt/slides/slide2.xml" Id="Ra61a3f6953c9440e" /><Relationship Type="http://schemas.openxmlformats.org/officeDocument/2006/relationships/slide" Target="/ppt/slides/slide3.xml" Id="R8f0a829d96284a7c" /><Relationship Type="http://schemas.openxmlformats.org/officeDocument/2006/relationships/slide" Target="/ppt/slides/slide4.xml" Id="Re6f8d330eb8a4672" /><Relationship Type="http://schemas.openxmlformats.org/officeDocument/2006/relationships/slide" Target="/ppt/slides/slide5.xml" Id="Rb0edcfc1cde44567" /><Relationship Type="http://schemas.openxmlformats.org/officeDocument/2006/relationships/slide" Target="/ppt/slides/slide6.xml" Id="R86b0fab2a06b473d" /><Relationship Type="http://schemas.openxmlformats.org/officeDocument/2006/relationships/slide" Target="/ppt/slides/slide7.xml" Id="Rda67ae3a9f144ba7" /><Relationship Type="http://schemas.openxmlformats.org/officeDocument/2006/relationships/slide" Target="/ppt/slides/slide8.xml" Id="R25bebc1105444b6b" /><Relationship Type="http://schemas.openxmlformats.org/officeDocument/2006/relationships/slide" Target="/ppt/slides/slide9.xml" Id="R82c9ccb85dd54193" /><Relationship Type="http://schemas.openxmlformats.org/officeDocument/2006/relationships/slide" Target="/ppt/slides/slide10.xml" Id="R08947089bcb94db2" /><Relationship Type="http://schemas.openxmlformats.org/officeDocument/2006/relationships/slide" Target="/ppt/slides/slide11.xml" Id="R7f8d1513ead14b6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1cba70683346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e6a67c21ae430f" /><Relationship Type="http://schemas.openxmlformats.org/officeDocument/2006/relationships/notesMaster" Target="/ppt/notesMasters/notesMaster1.xml" Id="R237766a85fc142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d5114b71e54207" /><Relationship Type="http://schemas.openxmlformats.org/officeDocument/2006/relationships/notesMaster" Target="/ppt/notesMasters/notesMaster1.xml" Id="R1f4568f447ce4c0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4ca3053ef94d7c" /><Relationship Type="http://schemas.openxmlformats.org/officeDocument/2006/relationships/notesMaster" Target="/ppt/notesMasters/notesMaster1.xml" Id="R60026ade5efa436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a1c8e88423d4b17" /><Relationship Type="http://schemas.openxmlformats.org/officeDocument/2006/relationships/notesMaster" Target="/ppt/notesMasters/notesMaster1.xml" Id="Rff0fc575fb5548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366a54aab144c2" /><Relationship Type="http://schemas.openxmlformats.org/officeDocument/2006/relationships/notesMaster" Target="/ppt/notesMasters/notesMaster1.xml" Id="R4fe94d0547c146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57a68cf9ff45a9" /><Relationship Type="http://schemas.openxmlformats.org/officeDocument/2006/relationships/notesMaster" Target="/ppt/notesMasters/notesMaster1.xml" Id="R7edf83e893584cf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9c3f60585049c0" /><Relationship Type="http://schemas.openxmlformats.org/officeDocument/2006/relationships/notesMaster" Target="/ppt/notesMasters/notesMaster1.xml" Id="R38a7bb6ffb7040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091f2aa4eb46a2" /><Relationship Type="http://schemas.openxmlformats.org/officeDocument/2006/relationships/notesMaster" Target="/ppt/notesMasters/notesMaster1.xml" Id="Re9e17737bee846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8ef7e5bd3db4121" /><Relationship Type="http://schemas.openxmlformats.org/officeDocument/2006/relationships/notesMaster" Target="/ppt/notesMasters/notesMaster1.xml" Id="Rd0ca10f232ec45e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ceff273aa134521" /><Relationship Type="http://schemas.openxmlformats.org/officeDocument/2006/relationships/notesMaster" Target="/ppt/notesMasters/notesMaster1.xml" Id="R6c7ed645c5a248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a019fbbab964bfd" /><Relationship Type="http://schemas.openxmlformats.org/officeDocument/2006/relationships/notesMaster" Target="/ppt/notesMasters/notesMaster1.xml" Id="R2b5d722eae094bb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b34ab3221341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0fc9059e3e4e01" /><Relationship Type="http://schemas.openxmlformats.org/officeDocument/2006/relationships/slideLayout" Target="/ppt/slideLayouts/slideLayout1.xml" Id="R30c8449698ad428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c8449698ad428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d52e1fbfd1409f" /><Relationship Type="http://schemas.openxmlformats.org/officeDocument/2006/relationships/image" Target="/ppt/media/image.png" Id="R8c3627b667504bf5" /><Relationship Type="http://schemas.openxmlformats.org/officeDocument/2006/relationships/notesSlide" Target="/ppt/notesSlides/notesSlide1.xml" Id="R851268f64d1e4be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bbfa42766a44d0" /><Relationship Type="http://schemas.openxmlformats.org/officeDocument/2006/relationships/notesSlide" Target="/ppt/notesSlides/notesSlide2.xml" Id="R10ae4b58b1284b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1b5a43ad1542ae" /><Relationship Type="http://schemas.openxmlformats.org/officeDocument/2006/relationships/notesSlide" Target="/ppt/notesSlides/notesSlide3.xml" Id="R6cbd8d1d4d9f4d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606aef6c1541eb" /><Relationship Type="http://schemas.openxmlformats.org/officeDocument/2006/relationships/notesSlide" Target="/ppt/notesSlides/notesSlide4.xml" Id="Ra22d76201eb644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00ac02251f4704" /><Relationship Type="http://schemas.openxmlformats.org/officeDocument/2006/relationships/notesSlide" Target="/ppt/notesSlides/notesSlide5.xml" Id="R56472d80f15a40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301d0021ad474f" /><Relationship Type="http://schemas.openxmlformats.org/officeDocument/2006/relationships/notesSlide" Target="/ppt/notesSlides/notesSlide6.xml" Id="R4e8d7cb7d34f47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d4c3b581e147f0" /><Relationship Type="http://schemas.openxmlformats.org/officeDocument/2006/relationships/notesSlide" Target="/ppt/notesSlides/notesSlide7.xml" Id="R3467da10662d46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be9771985a4ec3" /><Relationship Type="http://schemas.openxmlformats.org/officeDocument/2006/relationships/notesSlide" Target="/ppt/notesSlides/notesSlide8.xml" Id="R6c7b9061dc7844e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74e363a5a44908" /><Relationship Type="http://schemas.openxmlformats.org/officeDocument/2006/relationships/notesSlide" Target="/ppt/notesSlides/notesSlide9.xml" Id="R087c0f873bc84c7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1ea8f8d895491e" /><Relationship Type="http://schemas.openxmlformats.org/officeDocument/2006/relationships/notesSlide" Target="/ppt/notesSlides/notesSlide10.xml" Id="R0ece9fa4fb3f4bd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22686afe884f5a" /><Relationship Type="http://schemas.openxmlformats.org/officeDocument/2006/relationships/notesSlide" Target="/ppt/notesSlides/notesSlide11.xml" Id="R6a70fbeef1c346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A93101-DFAF-4D9C-A7DE-6AA061B8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A32665-B4D2-4A99-9C85-7AE1CDF7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1DDC29-F3AF-4991-96C0-DE9F8F0C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Influencer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8080B1-1554-44B5-B563-E902803F3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turns a small skincare launch into a week of creator-led buzz.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D5524B-8BCE-4318-B808-F9999BEF7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3DBEA8-35EA-4817-B06B-5091012D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978BCD-267F-471F-8115-2FE1E938C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FCFA79-E667-4E3A-9359-6946D1E74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3627b667504bf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620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08611F-4959-4173-8685-BF026DF2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1508D2-704F-4981-9802-3F68E16F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012989-A3D8-45FD-90D0-755E9A52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EFD44D-78A9-4415-9F5A-DC003ADB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6380C6-F928-45D3-8287-BBB8100E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influencer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D1ACC5-A970-4C4E-9170-BA2A3798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DFA842-C429-45CD-AF9B-450F8C5C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C8012D-1C99-4D73-8EAA-80DE1D03F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ECD5A1-DA4E-4E8B-974B-558C89D74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niche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6FC05A-A698-48D5-8128-03AA927CD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A150FC-2773-4DD9-B09D-B78074001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B41C99-E216-44F4-8274-CAC8102F0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Creator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478AA4-2A6D-441B-8E38-8133BC7E3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launch brief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686C42-3242-4313-867C-24842505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D3A55F-4F8C-46BC-871C-61421E700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E9795C-B4A1-4430-8218-026BE50B8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Rollout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D9F354-9A9D-409E-A7B3-45552F147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Approve content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BBE011-297E-4727-B0C4-C301DB87F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853E4B-2A6B-476B-BF0F-70D199880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BB5DE2-C022-4EBB-BE37-0C31065ED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D7868F-18DB-448C-97CD-0B1A902D0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audience replies</a:t>
            </a:r>
          </a:p>
        </p:txBody>
      </p:sp>
    </p:spTree>
    <p:extLst>
      <p:ext uri="{BB962C8B-B14F-4D97-AF65-F5344CB8AC3E}">
        <p14:creationId xmlns:p14="http://schemas.microsoft.com/office/powerpoint/2010/main" val="17160446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7CB46D-5C7F-444C-954E-B2F900E6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710077-ABBC-4842-A60C-1441AB6F5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CAD7BA-0E1A-409B-97E6-2E784E96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28D100-A8F1-41B6-899B-98C5DA52D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5EB58D-0975-4BAF-BDFC-BBD41B581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micro-influencer campaign built around honest product demos.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FC67A5-6361-4624-A02B-5B0850A9C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839976-4F5F-4532-BFFF-18FE84322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189954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9FD6F0-A485-4904-8C67-6BB908984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6C5526-4C0C-435E-A912-9B7108856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8E1C5C-32BC-4153-83B7-4F1EAB29A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83588F-969B-4F3F-B934-7F0512D57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D0269B-2AB7-45F0-97D3-2AB4DAA0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influencer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FBAB35-2230-4CF3-9A50-229E4563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CC7BF1-A7D1-4065-BBB6-D5CC4C5AF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64C08E-9B5B-46BE-AE2A-54B586EF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F88E78-EAAD-4E04-9178-3CC3BBFD8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influencer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AEB209-2271-4C33-B140-F2A1F6019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9166AB-936F-460F-B29B-95CDBC7D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2ECEA4-763E-4E8F-AC8D-D8FAA949B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4CC428-B418-4CD7-9D90-7BE4430E8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F78501-45B4-480E-83FE-19BB0A591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micro-influencer campaign built around…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DA3BE0-4E71-4E59-9C02-903468F0A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C91745-EC56-40A0-87C4-A33551E76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56FC47-A1F0-40B2-BF19-B6B247E3D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33360E-A50F-49A4-A0E9-0E39086C2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5990D5-8D30-48B8-B3CF-18A9D843D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Refine next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CC56ED-6EBE-41D3-8E3F-6D1433432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94607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A03B56-504E-4932-AEBF-4B7FA57B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C7812B-212B-401A-90E9-1F460E11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C37AD6-48FA-4507-BF15-BD1068C5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DBC957-00DA-4322-80D0-26DE0A52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4EACCA-56AF-4DC1-B80E-AF514474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825EC6-5108-43A9-9236-CCA7C11FE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44C268-072E-456E-A697-21709B273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4FFDAF-0B1E-4759-91A9-9DAAC0040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FD9AB3-43EF-4930-A806-B44038EB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niche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4D8D77-C3EF-4F4F-8DB0-6C9BF96D7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E7EE91-4270-4635-B481-787CABD05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55D00E-9C81-44AC-AD69-F7D522248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14649A-ED49-4C62-B40B-6C58A2C69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launch brief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B8C782-AEBC-459D-A832-D11CF23A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D89836-B02A-4BB4-9B34-91585383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930E21-7C83-4531-9E0D-1876FD32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6847B7-AC99-4A19-BB04-6C6E18E6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Approve content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9E6C82-9A56-4FF3-8CF2-53F42481B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30A445-5E40-403E-8A2D-ABD46024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B022DF-C6C0-4AB4-91B7-3DB8E98F9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1B2421-E524-4A42-B82C-B69B7E4FF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audience replies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751219-C4DA-4489-9696-805C8B8DF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E54DB3-4BAC-479E-BAF6-52F8368A0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17AEFE-058D-4CCE-B21D-906A2016D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60A7D1-EB3B-4523-9C0F-CED4D0B56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next posts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F4D0E44-3053-49D0-B348-1AE1E423B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421600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BFAE33-F26B-49F9-85D4-0DC84D4CF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2EB966-4D36-461B-AE34-4BF80DD7F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8DC5BE-485C-4B4D-BFCE-9CCADF269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73E0E-23E7-45E8-8138-4F0907CD8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2DAD12-D3B9-4C03-ADDB-3165EF466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influencer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59E7CD-D6BC-4BC3-9964-E40CBEC1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3B844D-BF97-408F-9EA1-942011A8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6089CC-F9B5-48CB-8731-F605566C7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081C23-2D59-4500-80AD-44B6FAE23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launch felt too quiet for a crowded feed.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7666B4-A11B-4E09-8C72-0857EC43C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ADD4FE-5621-4170-A8DF-315F36167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had no clear creator shortlist.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10C074-7660-4AD4-A9B4-49EE5E5E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0E82F6-FF03-451C-AEFC-EF190D389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 ideas were scattered across messages.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12510B-DC3F-486E-ADF6-8F0080A3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24AF0A-1CBC-42B6-ABD6-993D704F4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333F49-5658-4537-8E2B-0C95C799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F868B7-C0B7-4027-8B4E-1B1FC68FC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campaign has a focused creator list.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30C7D2-C4B2-4E79-B205-C30439EFB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277424-1DDE-487F-B60C-1244115B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themes are aligned before posting.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2D4793-938B-4B2E-BE48-8CE1433A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C253E-A024-43C0-AD5E-22C53E721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feedback in one place.</a:t>
            </a:r>
          </a:p>
        </p:txBody>
      </p:sp>
    </p:spTree>
    <p:extLst>
      <p:ext uri="{BB962C8B-B14F-4D97-AF65-F5344CB8AC3E}">
        <p14:creationId xmlns:p14="http://schemas.microsoft.com/office/powerpoint/2010/main" val="14409950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071AF3-9778-4715-9872-2F8340EE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DEEE1B-8F4B-4984-807B-71897F14D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7F84DC-548E-4D60-9191-6156C9EC3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60762D-0729-448C-B265-A7DBCE82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98C25D-01EA-4FAE-A25E-BC7855471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D7EFE-1420-4FFA-BA5D-4590E20AE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689AF-75F7-48E5-90C8-775936D50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2D9FA2-57EF-466D-970C-7356282A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9EC2DE-CE4C-43EE-A266-AC6E3813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59EAEB-4FAD-42E0-BBD7-3847C384B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for choosing creators and guiding the campaign.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45274E-AC0B-46DD-A215-359198F4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4002CB-2238-4E33-AA5B-4B439653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EA4944-0DAB-47AC-8B15-BE23232D4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585222-E1D5-4B96-B550-7C16CFDE9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94E158-A339-4AFD-8DC0-D309F130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workflow for approvals, posting, and follow-up.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2E81D9-7BBE-449A-9CE3-6D3DC1A99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E1B4A4-9C2D-491A-8E5B-073C6836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086ED1-3897-4CB4-B262-D8E3A90C2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561265-98B1-4884-ACC5-EE4260679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8442D2-F5A9-46B1-AB12-98DA7096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view of how creator content supports the launch.</a:t>
            </a:r>
          </a:p>
        </p:txBody>
      </p:sp>
    </p:spTree>
    <p:extLst>
      <p:ext uri="{BB962C8B-B14F-4D97-AF65-F5344CB8AC3E}">
        <p14:creationId xmlns:p14="http://schemas.microsoft.com/office/powerpoint/2010/main" val="14356457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F76A45-96E2-434C-8186-C83516ABD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7A7062-FB64-44B8-9E1C-B7CDD2A64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E90D1D-2082-4ADF-89CA-7D1F0EF30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7959CF-32A8-48AE-A78E-123C2A39D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9E0F50-56ED-44E5-9398-5BA3ADAF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41F09B-3107-490E-AB5F-8DB2631CA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076E69-AE15-424E-8B37-F6B44C5BC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8F536A-EEE5-4F18-94FF-0B4BE7682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43CFEB-D8B6-4B72-92FA-DA213658C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A00D28-7BB2-49E3-89BD-A6E537096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E5760E-0D9F-4D4D-997E-C0C0F2DB8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niche creators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F73DE1-20E9-4714-AC24-5B0D4A808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C48712-35C1-4FE3-94C9-208A267F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1503BD-BC62-46EE-9867-7C8D1204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CE5643-E7AF-4422-8BF9-AEAFC03AA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F91CFC-C57E-4964-BAD5-B104A1FBE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B9AF4F-1B1E-4257-9DC5-2917E2270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launch brief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10F2A0-5968-473F-B00B-A87F581A5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9539CC-5D74-49A8-9859-B573FE48C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BA7E0B-2D6D-41F5-B9E2-F4F32F8F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A9AB97-2065-4830-8ECE-7EFD694ED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3AC0DE-A8BB-4C6A-88A8-DC5876F5E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E6AF5F-98EF-4864-9E07-9D84C1377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809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Approve content angles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E64547-5F24-4BBF-9A26-5FE1CCE4F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1C97216-AE66-4096-81F3-1D165C40E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3E9CD5-1235-4B6C-843F-66911B3FE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54FD2A-73CB-4DC8-9479-3EF56D929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B35366D-5D2D-4829-8013-D7CCC100B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0254D66-EA44-49F3-BF9E-55F8D3167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audience replies</a:t>
            </a:r>
          </a:p>
        </p:txBody>
      </p:sp>
    </p:spTree>
    <p:extLst>
      <p:ext uri="{BB962C8B-B14F-4D97-AF65-F5344CB8AC3E}">
        <p14:creationId xmlns:p14="http://schemas.microsoft.com/office/powerpoint/2010/main" val="5245120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81A0B7-5A5E-4FC5-A60E-D15D63577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5FC9D9-E96E-444F-957D-46762723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F92446-3C59-4D7C-8501-FC160973F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B0B56D-8B10-476B-A35C-519C5464E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20A055-D57E-45DB-9880-DDC41C222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influencer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1FC984-4446-4199-A116-0B9510F82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2F08B-07FB-4D30-8178-328DA7D17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76BD18-69B8-4087-AA40-1AC07A66F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use creator posts to make a small skincare launch feel more personal?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823070-64D8-4EEF-BC09-0960480F5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3F3A12-46DD-43ED-9266-2F423ECA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EBB772-6231-43FE-9D8E-085FD7B83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7C51F7-1E02-4D07-A0FC-099A3B87B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launch brief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D72E43-5BF0-4CDF-AC54-6FD0F8E1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2C39DF-B7CF-40A7-BFCA-33922FF74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6D61B4-22E4-4F26-A990-A8BCCEDB4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Approve content angles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E15741-B08F-4FDA-8016-D8049573C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A58DD3-20FF-4AD7-B0EB-666F805A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DEFF21-C8AB-48FC-BE32-0BC5D7975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next posts</a:t>
            </a:r>
          </a:p>
        </p:txBody>
      </p:sp>
    </p:spTree>
    <p:extLst>
      <p:ext uri="{BB962C8B-B14F-4D97-AF65-F5344CB8AC3E}">
        <p14:creationId xmlns:p14="http://schemas.microsoft.com/office/powerpoint/2010/main" val="19134342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AE175D-B69E-403A-8E61-3090FAC42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C10770-214C-46EB-9A65-0931CB12B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227A5D-C614-4CDC-BB78-183A656EA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661C8E-4407-45C2-BEC4-E37CDC976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F8C7A1-B987-4536-9134-EF3CF7D0E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influencer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31CCEA-A27C-481C-8BFB-1364E2CAE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47FA84-155B-4A3F-9378-BE0B731C4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A6C3E5-89A4-4220-B09F-58A3B062C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3D3A50-5A3B-4F7A-991B-DD6B4B64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niche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6C99A2-7D50-4B17-A8F5-BCE18DB9F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5DAE19-D2D2-4DF5-922B-B9FFF0D82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2CF211-CFA4-4969-8AA4-1F3A30B0E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B2EC31-136C-4441-A70D-CBA3CD8DA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EEB4B3-BC51-4374-942E-CCB6ACCD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launch brief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2A543A-7B39-4F9D-A001-A9BACE44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19B8AF-B48C-4E68-A879-8A618EFA1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DE1B27-D97A-4CF1-B8D5-8A2B06D6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8362D3-551F-40E4-A3AE-B361FF095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861997-C48C-4452-AD7A-1E9F934D1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Approve content angles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AA926C-16CE-4433-A27B-EAA7F2CB5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399E29-EBB3-48F9-A492-61652A489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80C6DA-AF79-4BB8-AE65-C849F9A21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97605D-A34E-4938-97B0-F1E28B2C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E27478-E6F3-4A31-8C61-92890A9E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next posts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229560-4167-48E2-A97F-DEEDDFD41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085919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771AAA-0117-46A5-BB38-BC4D13115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CF5AC6-42F3-40A8-85C7-75030C02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E9F987-53FE-4903-B62E-6A3092C2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creator plan keeps the launch message consistent.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B56856-885E-4BC2-894F-F2F600D7A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C0CF9F-3FF6-4B28-A1BF-26E06980A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DA8D0C-387F-46B3-87A5-3A2AA047F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405E41-16FA-4909-A331-917F1C6E0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152248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2026-10-01T19:49:00.2310000Z</dcterms:created>
  <dcterms:modified xsi:type="dcterms:W3CDTF">2026-10-01T19:49:00.2310000Z</dcterms:modified>
</coreProperties>
</file>