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11b1060ae9443d0" /><Relationship Type="http://schemas.openxmlformats.org/officeDocument/2006/relationships/extended-properties" Target="/docProps/app.xml" Id="R814efdaae810443d" /><Relationship Type="http://schemas.openxmlformats.org/officeDocument/2006/relationships/officeDocument" Target="/ppt/presentation.xml" Id="R063a906c24494c1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3c7e808e9724b79"/>
  </p:sldMasterIdLst>
  <p:notesMasterIdLst>
    <p:notesMasterId xmlns:r="http://schemas.openxmlformats.org/officeDocument/2006/relationships" r:id="Rd50083c9d86046f8"/>
  </p:notesMasterIdLst>
  <p:sldIdLst>
    <p:sldId xmlns:r="http://schemas.openxmlformats.org/officeDocument/2006/relationships" id="256" r:id="Rcdd346e0abc64840"/>
    <p:sldId xmlns:r="http://schemas.openxmlformats.org/officeDocument/2006/relationships" id="257" r:id="Rfd6d7938ddf14931"/>
    <p:sldId xmlns:r="http://schemas.openxmlformats.org/officeDocument/2006/relationships" id="258" r:id="Rfc4b8e543a244a9a"/>
    <p:sldId xmlns:r="http://schemas.openxmlformats.org/officeDocument/2006/relationships" id="259" r:id="R33f091c6b56246fb"/>
    <p:sldId xmlns:r="http://schemas.openxmlformats.org/officeDocument/2006/relationships" id="260" r:id="R17503baadaf3469f"/>
    <p:sldId xmlns:r="http://schemas.openxmlformats.org/officeDocument/2006/relationships" id="261" r:id="R1756e175de8f4997"/>
    <p:sldId xmlns:r="http://schemas.openxmlformats.org/officeDocument/2006/relationships" id="262" r:id="Rdb17d4ca102d4565"/>
    <p:sldId xmlns:r="http://schemas.openxmlformats.org/officeDocument/2006/relationships" id="263" r:id="R8b11af8f28bb43b5"/>
    <p:sldId xmlns:r="http://schemas.openxmlformats.org/officeDocument/2006/relationships" id="264" r:id="R56caae480ea34308"/>
    <p:sldId xmlns:r="http://schemas.openxmlformats.org/officeDocument/2006/relationships" id="265" r:id="R993aa988343d4ee1"/>
    <p:sldId xmlns:r="http://schemas.openxmlformats.org/officeDocument/2006/relationships" id="266" r:id="Rdb7eedff5b9643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a2af544ec3349f9" /><Relationship Type="http://schemas.openxmlformats.org/officeDocument/2006/relationships/slideMaster" Target="/ppt/slideMasters/slideMaster1.xml" Id="Rd3c7e808e9724b79" /><Relationship Type="http://schemas.openxmlformats.org/officeDocument/2006/relationships/notesMaster" Target="/ppt/notesMasters/notesMaster1.xml" Id="Rd50083c9d86046f8" /><Relationship Type="http://schemas.openxmlformats.org/officeDocument/2006/relationships/presProps" Target="/ppt/presProps.xml" Id="Ra427e355d8f341a4" /><Relationship Type="http://schemas.openxmlformats.org/officeDocument/2006/relationships/tableStyles" Target="/ppt/tableStyles.xml" Id="R563ae8bbce854562" /><Relationship Type="http://schemas.openxmlformats.org/officeDocument/2006/relationships/slide" Target="/ppt/slides/slide1.xml" Id="Rcdd346e0abc64840" /><Relationship Type="http://schemas.openxmlformats.org/officeDocument/2006/relationships/slide" Target="/ppt/slides/slide2.xml" Id="Rfd6d7938ddf14931" /><Relationship Type="http://schemas.openxmlformats.org/officeDocument/2006/relationships/slide" Target="/ppt/slides/slide3.xml" Id="Rfc4b8e543a244a9a" /><Relationship Type="http://schemas.openxmlformats.org/officeDocument/2006/relationships/slide" Target="/ppt/slides/slide4.xml" Id="R33f091c6b56246fb" /><Relationship Type="http://schemas.openxmlformats.org/officeDocument/2006/relationships/slide" Target="/ppt/slides/slide5.xml" Id="R17503baadaf3469f" /><Relationship Type="http://schemas.openxmlformats.org/officeDocument/2006/relationships/slide" Target="/ppt/slides/slide6.xml" Id="R1756e175de8f4997" /><Relationship Type="http://schemas.openxmlformats.org/officeDocument/2006/relationships/slide" Target="/ppt/slides/slide7.xml" Id="Rdb17d4ca102d4565" /><Relationship Type="http://schemas.openxmlformats.org/officeDocument/2006/relationships/slide" Target="/ppt/slides/slide8.xml" Id="R8b11af8f28bb43b5" /><Relationship Type="http://schemas.openxmlformats.org/officeDocument/2006/relationships/slide" Target="/ppt/slides/slide9.xml" Id="R56caae480ea34308" /><Relationship Type="http://schemas.openxmlformats.org/officeDocument/2006/relationships/slide" Target="/ppt/slides/slide10.xml" Id="R993aa988343d4ee1" /><Relationship Type="http://schemas.openxmlformats.org/officeDocument/2006/relationships/slide" Target="/ppt/slides/slide11.xml" Id="Rdb7eedff5b9643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9b29db6de95460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3389a0c59c4b71" /><Relationship Type="http://schemas.openxmlformats.org/officeDocument/2006/relationships/notesMaster" Target="/ppt/notesMasters/notesMaster1.xml" Id="R8d30a3b7ed484de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b75b2e2ff624883" /><Relationship Type="http://schemas.openxmlformats.org/officeDocument/2006/relationships/notesMaster" Target="/ppt/notesMasters/notesMaster1.xml" Id="Rc65721b1d15f48c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8f2aa65a9044a1" /><Relationship Type="http://schemas.openxmlformats.org/officeDocument/2006/relationships/notesMaster" Target="/ppt/notesMasters/notesMaster1.xml" Id="R2968daa8a65447d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3ec63ba29f14882" /><Relationship Type="http://schemas.openxmlformats.org/officeDocument/2006/relationships/notesMaster" Target="/ppt/notesMasters/notesMaster1.xml" Id="Ra3844dca36fa4ec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094f4c9a6bb47c1" /><Relationship Type="http://schemas.openxmlformats.org/officeDocument/2006/relationships/notesMaster" Target="/ppt/notesMasters/notesMaster1.xml" Id="R7f7bf5ebcd04491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7e06854d3d74cec" /><Relationship Type="http://schemas.openxmlformats.org/officeDocument/2006/relationships/notesMaster" Target="/ppt/notesMasters/notesMaster1.xml" Id="R7e691eb0b9974de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d58cf88ac0f4916" /><Relationship Type="http://schemas.openxmlformats.org/officeDocument/2006/relationships/notesMaster" Target="/ppt/notesMasters/notesMaster1.xml" Id="Re7d4fcb53f9b47b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7aaf4ad39604985" /><Relationship Type="http://schemas.openxmlformats.org/officeDocument/2006/relationships/notesMaster" Target="/ppt/notesMasters/notesMaster1.xml" Id="R418512af9db347f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5b8e1c483d548fd" /><Relationship Type="http://schemas.openxmlformats.org/officeDocument/2006/relationships/notesMaster" Target="/ppt/notesMasters/notesMaster1.xml" Id="Rf32b741651ff48a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5b2a4d3965948f9" /><Relationship Type="http://schemas.openxmlformats.org/officeDocument/2006/relationships/notesMaster" Target="/ppt/notesMasters/notesMaster1.xml" Id="R49daf71a61154f6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b81e55b12f043d2" /><Relationship Type="http://schemas.openxmlformats.org/officeDocument/2006/relationships/notesMaster" Target="/ppt/notesMasters/notesMaster1.xml" Id="R0057cce646e94f0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0968be1812448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763814346294bc9" /><Relationship Type="http://schemas.openxmlformats.org/officeDocument/2006/relationships/slideLayout" Target="/ppt/slideLayouts/slideLayout1.xml" Id="Rf6ce7ea54bea4d5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ce7ea54bea4d5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1d49f4d3b64aae" /><Relationship Type="http://schemas.openxmlformats.org/officeDocument/2006/relationships/image" Target="/ppt/media/image.png" Id="R30bc41ba7af341ef" /><Relationship Type="http://schemas.openxmlformats.org/officeDocument/2006/relationships/notesSlide" Target="/ppt/notesSlides/notesSlide1.xml" Id="R0a891958a1bf4c0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56f2cb70894197" /><Relationship Type="http://schemas.openxmlformats.org/officeDocument/2006/relationships/notesSlide" Target="/ppt/notesSlides/notesSlide2.xml" Id="R78737d896ac24a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59030f888740dd" /><Relationship Type="http://schemas.openxmlformats.org/officeDocument/2006/relationships/notesSlide" Target="/ppt/notesSlides/notesSlide3.xml" Id="R499f544a44a0429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d97d0f63e7453f" /><Relationship Type="http://schemas.openxmlformats.org/officeDocument/2006/relationships/notesSlide" Target="/ppt/notesSlides/notesSlide4.xml" Id="Rc3b48849e3484db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424b579578485e" /><Relationship Type="http://schemas.openxmlformats.org/officeDocument/2006/relationships/notesSlide" Target="/ppt/notesSlides/notesSlide5.xml" Id="R2e8de615c38f47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0d39db5a7e4f7d" /><Relationship Type="http://schemas.openxmlformats.org/officeDocument/2006/relationships/notesSlide" Target="/ppt/notesSlides/notesSlide6.xml" Id="Rc71dec43b14b4c6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89e085a3a240da" /><Relationship Type="http://schemas.openxmlformats.org/officeDocument/2006/relationships/notesSlide" Target="/ppt/notesSlides/notesSlide7.xml" Id="R9dc6d23caa03462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01ae6531cd483d" /><Relationship Type="http://schemas.openxmlformats.org/officeDocument/2006/relationships/notesSlide" Target="/ppt/notesSlides/notesSlide8.xml" Id="R0b98277ca46c4a1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b5b49decf64418" /><Relationship Type="http://schemas.openxmlformats.org/officeDocument/2006/relationships/notesSlide" Target="/ppt/notesSlides/notesSlide9.xml" Id="R897429930b1f452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849ddd82be49a2" /><Relationship Type="http://schemas.openxmlformats.org/officeDocument/2006/relationships/notesSlide" Target="/ppt/notesSlides/notesSlide10.xml" Id="R4cdb94c63a54429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248e6b179b4e35" /><Relationship Type="http://schemas.openxmlformats.org/officeDocument/2006/relationships/notesSlide" Target="/ppt/notesSlides/notesSlide11.xml" Id="R65e0e1372dfd482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20E1B3-9A91-479A-9364-BFD23C154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156205-18BA-4C7F-9A34-5CB729C0B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16BA9D-5A28-4F8A-A62F-B06FB1F3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Influencer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15E569-E8B1-4B2A-AF2B-4AEEF75A7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skincare creator maps a launch plan for her first paid brand collaboration.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CCDC9C-4BDA-4442-8CDD-D5DE4B86D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6BF9E9-C7FE-4770-A094-E06EE1FF9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5F97B3-3AEB-489E-B197-980143D6B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930EB7-330A-4B39-8E54-818076ED6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bc41ba7af341e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0988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70FEE9-18EE-4FB3-ADF9-27C1B65F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C17CA9-3188-477A-826F-CAA17705B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FAD9D1-C601-4552-990B-CD3BC916D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35F47D-B844-48BE-9318-E957FA61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5D3BEF-1C43-4937-8276-04B91A16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52BC40-D61B-473B-A009-5A53B6429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482EF0-4DBE-4E3F-873C-A6FA60B85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A9465C-412B-4C6A-8D64-2D528EC52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Creator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E7F209-C410-45D3-BAE8-C9639504B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D1DF4C-8DF0-44ED-8348-9395D4C9D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5A15C1-A8D6-4E90-ABC9-1E13C652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CFB209-1462-4976-A088-1D0C0C037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C37C8F-19A7-486C-A4E0-6BE710046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FFF4C9-69C1-4202-BA03-27B9B50DE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82088-CDBA-47A3-A22B-1F3F236D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51169D-5A1A-4584-9C99-092C69819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Rollout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A3D280-2BF2-4F05-AEC3-A2B143D3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post sequence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55CE4C-AE5D-4BB7-8E19-D60713CC6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BD03A1-28CE-4387-8375-850A27BC2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CF65F1-FEFD-4CB3-AC38-FCF586CB2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8E46CB-F4C6-4CEE-9C0B-8D4F087AB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brand assets</a:t>
            </a:r>
          </a:p>
        </p:txBody>
      </p:sp>
    </p:spTree>
    <p:extLst>
      <p:ext uri="{BB962C8B-B14F-4D97-AF65-F5344CB8AC3E}">
        <p14:creationId xmlns:p14="http://schemas.microsoft.com/office/powerpoint/2010/main" val="2263575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400C8E-0DEA-4402-AE60-E9EBC8857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17D1ED-6BA9-45CD-9E76-EA9B1B9D9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D3E637-11C7-469A-9D76-B45522BBF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EFEAB3-2FA5-4837-93EF-A5F57B41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3953CD-1FA7-4CFF-ADFE-E09CA0C60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creator reach into a clear campaign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7FC518-D681-4437-B292-376D4D30B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C5F376-6C90-4C41-9A49-29442E18F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55489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167375-8795-4511-919C-E3260F83C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9B9F74-9971-490D-A57B-3E74AB428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644962-2111-4CC1-A4A6-837438491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AB5A11-0A6C-4B7D-8611-7B2B16EDA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332AEF-40F0-4956-91C8-823331385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influencer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588213-1021-4286-B82D-3E3CDF996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284034-9C8B-4B8C-A544-F59857180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E5365B-8032-4415-897F-83DD6CFEA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38ED76-279E-4459-AA8C-F20A20AF4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8B64AB-4804-4D8B-B1CD-1E05CC039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47E89A-3AC6-4981-9637-D3EB9AD6A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710C2E-19D9-4624-AEF2-7E5E9FFD1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690C1F-A5EB-4A5B-B360-BC6446C68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A67D9F-3C3A-4A44-BC70-EFAB6262B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creator reach into a clear campaign…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ED1C52-80D9-48AD-ACD1-F11C02F00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0EAC24-4BD5-4475-8563-261EE6D94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90C255-8878-4E46-B46F-68D06708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28C18E-42BA-4FB1-9484-61298085C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56C9E3-21FD-4D72-BEAE-0F8B769DC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Review audience response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D0DAB0-4B6C-44B0-AE5D-9AA3A297B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305645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490C3C1-FA75-49EF-9664-3DD3482FC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1463F8-67CB-4980-BD83-422E34CAA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95662D-3047-4173-A807-111A8CDA4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CD51ED-8529-4667-8068-6D9963A1B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0C01E7-DCAA-4877-8ADA-D3F07290A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64C08E-C48A-4147-B79B-70FFC6A5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01B446-662C-46F8-B511-F7CA56FF9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EB593E-2BE6-42BB-A58F-2A16C2907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F82C6C-578C-49FF-AE15-F43F056B1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0E8BAF-0882-4EB4-AEE2-D76E3223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E367A7-D6BE-4F17-A85A-5D9792788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9E7CCF-8082-462D-90B2-137797F42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80A660-F514-4B1F-8245-A2FD280EE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677959-C145-4643-B30D-49BEF8423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EC1F01-4B48-48FF-AB46-34B009D5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8AD332-107B-4D48-BDB2-A61A080CF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117D57-865E-4933-9A69-4B96F1BEC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post sequence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52ED5E-55B1-47CB-9982-0801476A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B6B46E-3AAB-4DD9-8F88-7747470B6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339614-6C76-44AB-9993-7EB832832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C59390-C4C1-4AF1-845B-523CDA2B1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 brand assets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CA3888-1F57-4D78-BEF2-386C75DB0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5B62ED-99DA-4961-B661-35FFB331F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689FE7-E13F-41F2-85A9-6813051A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A4A7F6-2DE6-41AC-88C4-ECAB63108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E2F4F7-6326-4F2E-9D53-F1A24B348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629661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764EF1-B139-4F3B-9C57-726A987FD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C4C4A4-A403-4161-B4CE-68EB63812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529A27-23D0-4164-BA7A-C81636328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468395-C696-4249-8305-F6E5AC7AE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FFBD2B-62C6-4EA1-9489-C0444E74B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A8B767-85A5-474C-A6D0-FA4E85AAB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BFA6C5-5801-4E36-8C73-40DA3AF59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B1C26E-5422-4731-A39F-ADE9E671B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8E50E2-EE84-4551-A95A-3766EB4CC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creator posts without a clear campaign arc.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4EFF28-DE5D-484E-BFF3-C88FB1FF1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5CD731-293A-4DE3-B81D-848D7AFAE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feedback arrives late and changes the tone.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A34EAF-3BF5-4242-B26E-7D27AC071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FAD04A-A383-4E5C-B307-E70A35D0D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audience sees scattered messages across posts.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E3DB79-BF01-429E-8998-3ADBA8088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D8EEFF-E84A-4BB0-B8EB-413DBA9BA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E29239-BBDD-4A95-8017-677CD6110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01AAC4-527D-4E8E-BD25-CCC792FB6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2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supports one clear launch message.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46832B-465D-4F61-AC18-56302BFB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0661FE-477C-4C67-96C4-C2ADF6181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Brand and creator stay aligned on visuals and voice.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B5D092-15A3-441F-BB84-C1694FD96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4DB5EC-9C52-4E34-AF12-65D7A2E3B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follows a smoother story from teaser to reveal.</a:t>
            </a:r>
          </a:p>
        </p:txBody>
      </p:sp>
    </p:spTree>
    <p:extLst>
      <p:ext uri="{BB962C8B-B14F-4D97-AF65-F5344CB8AC3E}">
        <p14:creationId xmlns:p14="http://schemas.microsoft.com/office/powerpoint/2010/main" val="3695005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E1B7E9-957C-43ED-940B-FF1D1C14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35AE18-9830-4DA5-8AC9-7B8739E9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56B74D-63FC-419A-9B47-E48EFDF8B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DF95EC-0914-41A7-BB44-D293F868B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BA640E-D8CA-40DF-BE70-B25B7C22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677056-46CA-405A-AFB4-7B3B8B65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7FBC0B-1402-44A8-9A86-59B60E0F1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2FB7DB-B8AF-4385-990C-2AA8DC9D9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A734F3-484C-4DA0-858D-466749942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8D2425-9BD3-4666-9A01-44B8D38A0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brief creators and keep the message consistent.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811504-F8D2-4B5F-BD44-FA8A373BE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C308B4-8E4E-4A2A-B276-E3B524977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49EA79-90A2-484B-839E-BD4392740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303B83-5380-4F71-9D5E-7D5522602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DFF791-89A4-4EDD-ABAA-FB6DD16C1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structure for pitching ideas and planning deliverables.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80CFE9-BA4E-4D5B-B78C-95FAA078D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BBC62C-7D09-41C9-98B7-755C33D09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33EBA5-D3FA-481A-A672-7AEC8A59C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27D098-D682-44E1-BF22-A8CB957BE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15CA2F-03A9-470F-BA02-9D35B309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concise view of the campaign flow, assets, and approvals.</a:t>
            </a:r>
          </a:p>
        </p:txBody>
      </p:sp>
    </p:spTree>
    <p:extLst>
      <p:ext uri="{BB962C8B-B14F-4D97-AF65-F5344CB8AC3E}">
        <p14:creationId xmlns:p14="http://schemas.microsoft.com/office/powerpoint/2010/main" val="13348656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F46A68B-0B2F-44D8-9754-9B0E6A3F0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4B1711-D2BC-4829-9AE6-C4D4A48AB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8C4193-93A1-46F6-8920-2F865915D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3C8D94-B32F-4AC0-8AA0-1868745EE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623234-E806-40F7-96D6-EE125E46E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AABC9E-2487-4F0A-B359-9039EC5C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4951D4-BBAC-474C-9F0B-21E3F3A7A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2F7994-E2B4-4D83-A507-0A79D786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ED8EBA-01E1-4267-9AD8-55F74203F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12B731-1FA1-4325-965F-4694C003C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93D085-976A-48BE-9C8C-1B0D73826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869968-0F09-49DA-8DFD-0B8074676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1F45ED-26C9-4F7B-BA65-87FCBBD8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7C70D1-B820-4E32-8B25-FE4544C78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FE9AB3-2A28-40DC-AFE2-6F5170020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4B4317-D919-4797-9244-29338629A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FB9280-FA08-48F4-B5AB-F3EAAF872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content angle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FC137C-9BFC-4D0A-BA03-35975F0AA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47F175-6781-4AD6-BBF3-3134A416E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F5EC88-CFC6-40D7-8451-7F1997E30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448222-7F6E-47B1-A7E3-55C961574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63E0E0-B8E8-48E5-AADC-1F0BEB3C6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4D9D33-9DD3-4B50-9D60-1B3768BE6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post sequence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48C711-9932-45A0-999F-DE188F143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4DE44A-E748-4E53-B21F-8F7699935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4EAB5E-9AD2-4845-80A5-BA37EBB34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242DA7E-31DA-4585-A639-E7B69D5B0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779B6A3-2D0A-42D6-B86F-5938AE151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00D6A53-7428-4A83-BAD7-FD64B4858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 brand assets</a:t>
            </a:r>
          </a:p>
        </p:txBody>
      </p:sp>
    </p:spTree>
    <p:extLst>
      <p:ext uri="{BB962C8B-B14F-4D97-AF65-F5344CB8AC3E}">
        <p14:creationId xmlns:p14="http://schemas.microsoft.com/office/powerpoint/2010/main" val="2492947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98830B-FF6E-4678-9F8E-9F94BDEFB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10436C-6E27-41DD-9F2C-98CE4A9A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740DBA-340C-4D9C-88D8-52D4BF697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E12D71-CFF9-4DD8-9123-2C212EAF0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F1D610-E994-4CDA-9D13-47426A7AB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B0621D-3D65-45A7-9FB3-F42DA5CB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D98DA0-433C-42CE-A3DD-5D5DA49BA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EAA79A-489F-4A07-A628-ACDC965AA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her beauty content into a focused brand campaign?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DD553C-48A1-4823-8FF7-15C7B0C24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52916F-8857-4501-B7AF-9A8EBAF52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487CDD-5A55-48CF-89F8-D93EEFDBB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29A0EA-2914-4B09-A7EA-E989A76ED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content angle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535CCF-B4FE-4986-A0AF-F593FAF6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2DD3FD-1EAD-45B6-BAF7-63D7189A0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0779B6-39DF-4C5A-90B6-A9D06B9B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post sequence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DCC277-4C86-499E-B5FE-8E0B6E054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8597F0-4203-495A-AC9E-BD94E4BAD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4F4AB9-1676-4673-8574-00A119EB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</p:spTree>
    <p:extLst>
      <p:ext uri="{BB962C8B-B14F-4D97-AF65-F5344CB8AC3E}">
        <p14:creationId xmlns:p14="http://schemas.microsoft.com/office/powerpoint/2010/main" val="13959846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E68F5C-39B2-49D2-B8A5-21AB568D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FEB7A8-5470-4B69-BD51-9F86D67DB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40639E-FCB4-4EA8-BB90-1F62ADBD1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794686-44C1-4370-AA96-DFB61ACA1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EE228E-3080-44F8-A828-91109680E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254295-4500-4B28-A822-64261523D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4DA2F3-7CE8-4F8D-9AEE-4A651E5AA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58F5B1-5950-4954-BC2E-860B4E53A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76BFD3-608B-4984-AFE7-FCB28B7A0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FAA9F8-B31A-437B-86BD-49C880F74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1878C0-CB14-4429-A411-E4910485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12A5AE-10C4-4EBB-8F41-FE62F1298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F90848-9A92-42AB-B224-3D89B3A32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531748-DD46-4474-9AA3-79E8B1C51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content angle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D092E0-4665-4263-9AC7-4AA7F17AB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A07D94-56A7-47D8-8B6D-CDF7C1E71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F7AFD3-3E4C-4D83-86A4-33EFEE065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AAEDD4-2E60-4854-A33B-1FB05BB75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D11394-4816-4139-AB68-850E95AB0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post sequence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7C82B0-12B2-4D6E-811B-5987F0690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62CF6E-7395-4304-9F4A-B9E6580FB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DC0026-C882-4C42-BD84-AFAD1F5F2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5E0FB6-0DAC-4F38-B4AC-CB38406A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866D9D-CC6E-45C5-BCE6-5CEFF9922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8F3A3F-CDEE-4855-AC64-AC238972E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4204513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9B8259-F595-4B51-8CA8-0E2BDB4F5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42ED5C-4E30-4434-8543-A2C7E74FF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B57B08-5C08-42A3-83C3-8754AD6D3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creator story that feels clear and on-brand.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068504-4A02-4ECB-A5ED-74820A0C3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5DC65B-1F2F-465B-AC9A-BB5424EF8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835DAC-787A-461D-875D-4C6B27F6B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C0025D-255E-44BD-9C11-6A9F75847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388559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2026-10-01T08:47:59.2530000Z</dcterms:created>
  <dcterms:modified xsi:type="dcterms:W3CDTF">2026-10-01T08:47:59.2530000Z</dcterms:modified>
</coreProperties>
</file>