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af99bae6ed46b0" /><Relationship Type="http://schemas.openxmlformats.org/officeDocument/2006/relationships/extended-properties" Target="/docProps/app.xml" Id="R2375e55a9b134804" /><Relationship Type="http://schemas.openxmlformats.org/officeDocument/2006/relationships/officeDocument" Target="/ppt/presentation.xml" Id="R41f9763cc0484e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a5e901d0ce4215"/>
  </p:sldMasterIdLst>
  <p:notesMasterIdLst>
    <p:notesMasterId xmlns:r="http://schemas.openxmlformats.org/officeDocument/2006/relationships" r:id="R7c5e324cd7234195"/>
  </p:notesMasterIdLst>
  <p:sldIdLst>
    <p:sldId xmlns:r="http://schemas.openxmlformats.org/officeDocument/2006/relationships" id="256" r:id="R639fbdf2b2b84a17"/>
    <p:sldId xmlns:r="http://schemas.openxmlformats.org/officeDocument/2006/relationships" id="257" r:id="R34b7ff8c920d41ce"/>
    <p:sldId xmlns:r="http://schemas.openxmlformats.org/officeDocument/2006/relationships" id="258" r:id="R78bb2947a6b84e8e"/>
    <p:sldId xmlns:r="http://schemas.openxmlformats.org/officeDocument/2006/relationships" id="259" r:id="Rbf10ab1bfe4e4b69"/>
    <p:sldId xmlns:r="http://schemas.openxmlformats.org/officeDocument/2006/relationships" id="260" r:id="Rda582b0ba97e448d"/>
    <p:sldId xmlns:r="http://schemas.openxmlformats.org/officeDocument/2006/relationships" id="261" r:id="R106a82bc7af843e0"/>
    <p:sldId xmlns:r="http://schemas.openxmlformats.org/officeDocument/2006/relationships" id="262" r:id="R0c01bc53f133404f"/>
    <p:sldId xmlns:r="http://schemas.openxmlformats.org/officeDocument/2006/relationships" id="263" r:id="Rd95ef1d61a3e4147"/>
    <p:sldId xmlns:r="http://schemas.openxmlformats.org/officeDocument/2006/relationships" id="264" r:id="Rb1b5052b5424442d"/>
    <p:sldId xmlns:r="http://schemas.openxmlformats.org/officeDocument/2006/relationships" id="265" r:id="Rb9c6ac8261b74acb"/>
    <p:sldId xmlns:r="http://schemas.openxmlformats.org/officeDocument/2006/relationships" id="266" r:id="Rb5f4eeda2d8a43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b27ed0285c4920" /><Relationship Type="http://schemas.openxmlformats.org/officeDocument/2006/relationships/slideMaster" Target="/ppt/slideMasters/slideMaster1.xml" Id="R1fa5e901d0ce4215" /><Relationship Type="http://schemas.openxmlformats.org/officeDocument/2006/relationships/notesMaster" Target="/ppt/notesMasters/notesMaster1.xml" Id="R7c5e324cd7234195" /><Relationship Type="http://schemas.openxmlformats.org/officeDocument/2006/relationships/presProps" Target="/ppt/presProps.xml" Id="Rb5c5183be31348b6" /><Relationship Type="http://schemas.openxmlformats.org/officeDocument/2006/relationships/tableStyles" Target="/ppt/tableStyles.xml" Id="R75dae80ab3294357" /><Relationship Type="http://schemas.openxmlformats.org/officeDocument/2006/relationships/slide" Target="/ppt/slides/slide1.xml" Id="R639fbdf2b2b84a17" /><Relationship Type="http://schemas.openxmlformats.org/officeDocument/2006/relationships/slide" Target="/ppt/slides/slide2.xml" Id="R34b7ff8c920d41ce" /><Relationship Type="http://schemas.openxmlformats.org/officeDocument/2006/relationships/slide" Target="/ppt/slides/slide3.xml" Id="R78bb2947a6b84e8e" /><Relationship Type="http://schemas.openxmlformats.org/officeDocument/2006/relationships/slide" Target="/ppt/slides/slide4.xml" Id="Rbf10ab1bfe4e4b69" /><Relationship Type="http://schemas.openxmlformats.org/officeDocument/2006/relationships/slide" Target="/ppt/slides/slide5.xml" Id="Rda582b0ba97e448d" /><Relationship Type="http://schemas.openxmlformats.org/officeDocument/2006/relationships/slide" Target="/ppt/slides/slide6.xml" Id="R106a82bc7af843e0" /><Relationship Type="http://schemas.openxmlformats.org/officeDocument/2006/relationships/slide" Target="/ppt/slides/slide7.xml" Id="R0c01bc53f133404f" /><Relationship Type="http://schemas.openxmlformats.org/officeDocument/2006/relationships/slide" Target="/ppt/slides/slide8.xml" Id="Rd95ef1d61a3e4147" /><Relationship Type="http://schemas.openxmlformats.org/officeDocument/2006/relationships/slide" Target="/ppt/slides/slide9.xml" Id="Rb1b5052b5424442d" /><Relationship Type="http://schemas.openxmlformats.org/officeDocument/2006/relationships/slide" Target="/ppt/slides/slide10.xml" Id="Rb9c6ac8261b74acb" /><Relationship Type="http://schemas.openxmlformats.org/officeDocument/2006/relationships/slide" Target="/ppt/slides/slide11.xml" Id="Rb5f4eeda2d8a43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17f93c77e349f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56d40b0d304043" /><Relationship Type="http://schemas.openxmlformats.org/officeDocument/2006/relationships/notesMaster" Target="/ppt/notesMasters/notesMaster1.xml" Id="Refdee6c5411844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46afcb2ff34b0a" /><Relationship Type="http://schemas.openxmlformats.org/officeDocument/2006/relationships/notesMaster" Target="/ppt/notesMasters/notesMaster1.xml" Id="Rcfc20feb02dc450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7a8cf74faa4aef" /><Relationship Type="http://schemas.openxmlformats.org/officeDocument/2006/relationships/notesMaster" Target="/ppt/notesMasters/notesMaster1.xml" Id="R90f7d777b10c44c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55a75e2b2f4db0" /><Relationship Type="http://schemas.openxmlformats.org/officeDocument/2006/relationships/notesMaster" Target="/ppt/notesMasters/notesMaster1.xml" Id="R81ce0466b7c545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ba9866304b4426" /><Relationship Type="http://schemas.openxmlformats.org/officeDocument/2006/relationships/notesMaster" Target="/ppt/notesMasters/notesMaster1.xml" Id="R52583d06c57046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c47b60500a4366" /><Relationship Type="http://schemas.openxmlformats.org/officeDocument/2006/relationships/notesMaster" Target="/ppt/notesMasters/notesMaster1.xml" Id="R47ce892775c944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283e50635464e37" /><Relationship Type="http://schemas.openxmlformats.org/officeDocument/2006/relationships/notesMaster" Target="/ppt/notesMasters/notesMaster1.xml" Id="R633622d81c7b47e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b1278d1ed74ccb" /><Relationship Type="http://schemas.openxmlformats.org/officeDocument/2006/relationships/notesMaster" Target="/ppt/notesMasters/notesMaster1.xml" Id="Radab799dc60143c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34be74666740cd" /><Relationship Type="http://schemas.openxmlformats.org/officeDocument/2006/relationships/notesMaster" Target="/ppt/notesMasters/notesMaster1.xml" Id="R8bbb3dfb48bc4d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b16e69cd0614a16" /><Relationship Type="http://schemas.openxmlformats.org/officeDocument/2006/relationships/notesMaster" Target="/ppt/notesMasters/notesMaster1.xml" Id="Rc9d74288d3ec461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545a1931bbc4e46" /><Relationship Type="http://schemas.openxmlformats.org/officeDocument/2006/relationships/notesMaster" Target="/ppt/notesMasters/notesMaster1.xml" Id="R6d57f3f4944b405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39722e412f4bc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a2500efe384654" /><Relationship Type="http://schemas.openxmlformats.org/officeDocument/2006/relationships/slideLayout" Target="/ppt/slideLayouts/slideLayout1.xml" Id="R27811db7a56d4e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811db7a56d4e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0ebbcc640449e" /><Relationship Type="http://schemas.openxmlformats.org/officeDocument/2006/relationships/image" Target="/ppt/media/image.png" Id="R2f835fd1f13744ed" /><Relationship Type="http://schemas.openxmlformats.org/officeDocument/2006/relationships/notesSlide" Target="/ppt/notesSlides/notesSlide1.xml" Id="R073649beb7f14b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c9b48525e5485f" /><Relationship Type="http://schemas.openxmlformats.org/officeDocument/2006/relationships/notesSlide" Target="/ppt/notesSlides/notesSlide2.xml" Id="Re36d4e17912047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b20e8dd12e47bc" /><Relationship Type="http://schemas.openxmlformats.org/officeDocument/2006/relationships/notesSlide" Target="/ppt/notesSlides/notesSlide3.xml" Id="R74d92e99375d42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a5f9987d7c4c87" /><Relationship Type="http://schemas.openxmlformats.org/officeDocument/2006/relationships/notesSlide" Target="/ppt/notesSlides/notesSlide4.xml" Id="Re13bdd5b344b41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0072a1c9214ac5" /><Relationship Type="http://schemas.openxmlformats.org/officeDocument/2006/relationships/notesSlide" Target="/ppt/notesSlides/notesSlide5.xml" Id="R58f6907ac03b490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61ed484a1e4223" /><Relationship Type="http://schemas.openxmlformats.org/officeDocument/2006/relationships/notesSlide" Target="/ppt/notesSlides/notesSlide6.xml" Id="R81ac8ec35f074e2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7ca10f8727456b" /><Relationship Type="http://schemas.openxmlformats.org/officeDocument/2006/relationships/notesSlide" Target="/ppt/notesSlides/notesSlide7.xml" Id="Ra262bc391a60416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2eae0c34e442a7" /><Relationship Type="http://schemas.openxmlformats.org/officeDocument/2006/relationships/notesSlide" Target="/ppt/notesSlides/notesSlide8.xml" Id="R80379cd47c1a4a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153f208f7648c3" /><Relationship Type="http://schemas.openxmlformats.org/officeDocument/2006/relationships/notesSlide" Target="/ppt/notesSlides/notesSlide9.xml" Id="R108add398d764b6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dd609e71f54aef" /><Relationship Type="http://schemas.openxmlformats.org/officeDocument/2006/relationships/notesSlide" Target="/ppt/notesSlides/notesSlide10.xml" Id="R092e918e1e664b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e864425f5847a1" /><Relationship Type="http://schemas.openxmlformats.org/officeDocument/2006/relationships/notesSlide" Target="/ppt/notesSlides/notesSlide11.xml" Id="Recf170c53e94416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46C2E0-3626-4C89-B27F-48EBE33F9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49AD2A-34A6-4EDD-B494-CBB79F608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376374-E874-4842-9000-1DD67CD3D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Instagram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597F89-EA87-4D2E-882D-8C602122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month of posts for a local bakery launching seasonal treats.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A448F8-1F10-4112-9F5F-ED3F8C81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3D20E3-39E0-40E2-BE02-58F5DB6EA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F5646D-319B-4AA6-9E3B-4F217C23A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A6B6D3-B9A5-4CD5-A930-18248ACD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835fd1f13744e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399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982F54-0CE3-4A28-8ACF-98725C303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B97DB1-C281-4A58-8A1E-005539418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69C402-CC81-45E2-86B9-BF7D147D5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4F1B98-40AC-412B-AC15-0C022055D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ADA9C7-2290-4445-A647-1D1665B44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instagram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E86503-B874-429D-9B5A-CA7A354D2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D335B0-EB53-44A0-949C-54132C65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90115A-961C-429F-B146-752615AB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3560AF-8DED-4676-A9FE-2C3D54C9D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D5DACB-6EC3-4D4C-B230-893BAA6C9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7F09B4-1930-49C8-AC41-86C425481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758E66-57AC-4C7D-AD51-6AD9EA46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E0A6FB-9A06-4D39-88CB-DEC1EBF1C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1B48E2-29D9-4A1C-A78B-D1A2D4000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64C1AA-7BC4-418E-BA19-722197D21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FD1E7C-A9D7-4E35-858C-308EDA48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9FF752-8E6C-4EC6-B891-C325BA682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3D24B4-843E-4017-BF46-DF528F59E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B59BEF-3C1C-4D0F-AB5B-3AD46278C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7E816E-1E43-44FE-A52D-8C2684C14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4FA11E-1273-41D1-8C3D-E377E1078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</p:spTree>
    <p:extLst>
      <p:ext uri="{BB962C8B-B14F-4D97-AF65-F5344CB8AC3E}">
        <p14:creationId xmlns:p14="http://schemas.microsoft.com/office/powerpoint/2010/main" val="1304381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12ADE7-1FFD-4A4E-854A-8302AF468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C18AD0-328E-43B7-824B-7AD7C2182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E8B496-D147-4958-8D68-43AAB26F3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C2637C-63BB-429E-BA08-C95EB0626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34297-20DB-4D32-9161-8289599FB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weekly posts, stories, and promos around one product launch.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559F77-D83C-486D-B909-972AFEA06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EB8BAE-C0E7-4549-A3D6-C9188466D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445041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509E74-52AF-4755-AF59-612AD68FA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AB8EB2-DCE3-466E-A8A5-BEFBA23CC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8F7FBC-A8D6-42DF-A4B7-EB6717C47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CD81C5-9EEC-4C57-8AED-1EC01EDC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A5F430-4959-4D1F-AEC4-558AD5D90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instagram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328974-4D89-4AD4-A084-7CC8ADFEB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013EC1-9FA6-484B-8C53-E7BC1A21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7FBBE7-3173-479D-91C4-CADA020D3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489D7B-E6BA-4F40-BD6C-612AB6183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instagram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F2E9AC-CB77-4283-813C-8F596DA22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EEF099-D6DE-41C3-BD03-A3DAED96B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6D40FE-0BA7-42A8-8E21-0CEB2A051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CADE61-1827-40B6-ABB9-B3EA1C91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1F4B8D-1187-4021-993B-C8B886460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posts, stories, and promos ar…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FA3AF5-F6D0-4A6E-A22C-81DDFB22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3AAD48-3B0E-491D-907F-AC96D8A7F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5AD508-02AC-4ACE-8F2C-EBA8560E7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CFEA8C-F4FD-4171-8E47-2191E806C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F7BF88-7CDF-4900-85FA-69DAF0AA1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C0BC2B-2A63-4345-9CD5-B27FD585F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74386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7922FF-1410-4FD8-AFE2-8A34A947B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F91B73-9E86-4E29-A3B4-8ED7D832D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2CBEB8-E50D-423C-A547-4FC79F57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A74A6D-1EC1-4902-ADF6-461344EE3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1D1A0F-24A4-4483-A2DF-A26F1120C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13001D-01AE-4F6B-95AE-57BCD81F4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C96C34-EF24-4814-B1C0-F8892B5E3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34F477-00A8-42DA-9C61-8E697DA17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A13E78-2692-474F-A07B-A6BAFDEB5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03E0E7-E8C0-48BB-B586-31D91DE83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0A9A66-BDCE-412F-BC10-6C32D3907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326916-0B12-4FF5-9F15-B3C25123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129556-D24F-43F1-BCCE-8E0C9DD14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4ED776-DD08-4BE1-91D8-6B3276F25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E72FE4-E796-4ED6-86F9-8B4626286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8AB1BE-A804-4B88-84D7-E8AC1AA4A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6AEF22-7715-4B18-9EA4-E93FF65F6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C5B1FB-93B0-4412-BE39-54B98A7CC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788832-D0C9-456C-AB4B-F240D9659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067B71-E2BE-4137-9415-C8487009F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E30572-658F-4FC4-A693-B29BC52F7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D1A64E-FDD1-450C-B50B-46060D9A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A60CC1-0D64-49B3-BE86-79B37910C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87F1D5-ECAC-40EA-B3E9-202548EFA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26E97B-A7FF-4EB8-BFB0-C6C7C54A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CAFA96-1F6F-4114-9129-78601249D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796594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63EABD-6CA1-4A7F-9252-8231EC483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F88567-EAE3-4996-980F-B4E68F6D6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0FC9B1-F5CD-46E8-AE15-BCB65E156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442C54-BD17-43CB-8B5B-5C6C20946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5345D9-F133-4D0F-BED1-CC763D816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instagram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1C8DED-5FF2-4D09-A5E2-A9667F61E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1B2CF7-E876-48AF-ACCA-7F726778B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7C2328-B943-47E8-A4A2-C8700C05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7A4D28-CB96-4509-A2B4-F625F07F5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Posts are planned day by day with no clear theme.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2D51EA-6E91-45D1-9752-9B43D13EC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F586FC-1D94-4D83-A65B-1AEC32E74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2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Promos and product photos are scattered across notes.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4A3A0E-41E0-4070-BBD8-B9AD0456E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E86B59-246A-4FDC-AB7A-2517C51AC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keeps missing key dates and launch moments.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7CB365-7F87-4176-931E-0B18AA86A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2C1E53-FB5D-4E1D-A777-6C57619C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C2A31B-4EA8-44F6-8E06-21B0F071A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32D649-2C3F-4FBB-9F6A-F487821F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1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focused message and content type.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43FCEB-B627-4A15-AC55-2A69098DF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3811BE-0186-47A7-9DF9-DA89B437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posts, reminders, and stories are easy to track.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373A5C-6620-43E0-8E37-C7705A1A6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EC63D7-3844-4C18-9D79-87D754F2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0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update the plan without losing structure.</a:t>
            </a:r>
          </a:p>
        </p:txBody>
      </p:sp>
    </p:spTree>
    <p:extLst>
      <p:ext uri="{BB962C8B-B14F-4D97-AF65-F5344CB8AC3E}">
        <p14:creationId xmlns:p14="http://schemas.microsoft.com/office/powerpoint/2010/main" val="17027753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D1E1B6-7468-4227-9C7D-105951BA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CC8D73-F141-4CC0-9B2C-DF94AB66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2A8850-D355-458A-AC46-7530DFA28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198FBA-F848-4E44-BBDC-993620B2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86D6F5-FCEF-45B5-8350-81225C96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3156C5-FCDB-43DC-A268-6378F53D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DB4BF5-C62C-46B0-A5F4-EC8180F3D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708A19-934B-4DCD-8B4B-D0FD06D63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8A3AB0-42F5-479C-A9EC-FE98F949B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C9B95B-878F-4EDF-A77D-57B3FDC55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rhythm and content mix for the month.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D6D7A2-51D0-4740-8070-15D3BF4E2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8F51EF-9F35-4A93-BB47-3FE2051D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A0DBE0-8258-443B-8998-4D0F5DB49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72601F-B7B0-4CC1-B727-DF9D07D25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5886BE-1F16-46DB-9356-8087E1FE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that supports a new menu launch.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400C1F-8F6D-4CC6-B24E-832D2D363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8761F9-8A0F-4DAD-BAA7-968926512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F44ED5-A56C-45C5-B73A-790EC69E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1972FD-780B-4034-8419-4CED9C992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ASSISTANT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C8C696-507D-469E-B2CF-E2AF87A7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ready-to-use prompts for captions, stories, and reels.</a:t>
            </a:r>
          </a:p>
        </p:txBody>
      </p:sp>
    </p:spTree>
    <p:extLst>
      <p:ext uri="{BB962C8B-B14F-4D97-AF65-F5344CB8AC3E}">
        <p14:creationId xmlns:p14="http://schemas.microsoft.com/office/powerpoint/2010/main" val="15585525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7C0C018-FE07-4B76-A036-91577F9F3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69F18-02EC-4F2B-ADD2-0586D8C9C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E313B2-C96E-4F0D-85F3-C34516411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8F087B-09FA-4CF1-AC47-F07843C09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5A3CCE-FB56-49BD-B71E-43401B2B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7F3D7D-7DC6-4142-A544-CBE693EDC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C6F6F6-E584-408B-B3C2-89309833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76238F-39D3-4BF6-B7A7-3CC935196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A72B09-4ABD-453C-AAA5-ED4BDF61E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9188EA-F168-432E-8C7F-F7F93B86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B1B31E-E58F-480A-B0A2-8AF447FE2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0AB341-693C-497C-9425-E35DB9988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EEC73C-EC91-47E1-902D-273911995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C45FA7-FC0D-465D-9B47-E18E5A505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D1E78E-4C96-4DF4-9C9B-08EC8383D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445888-1528-4708-B8D4-985A28386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CA976A-F7F9-49B8-88FF-DF0AD0EC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35BE3D-07BB-42D9-BE6F-B4A933338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C19CD6-4595-4BD6-91D5-4E538E29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9F8FC7-CB18-427A-81C2-C8801B364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1A445C-3003-4AD7-8BD6-1CC981FBC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CFB672-34C0-48BC-A433-EC32C8C0A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03B9B1-2FDA-4985-A60B-9B6DE99B2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451633-4B1F-4F56-A4AE-52AAC2668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983737-6D10-406C-9BDD-FCE66AF28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3010DD-BB2C-4C86-BF19-075A49678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D7CE60-D7AD-4B36-959C-AF150A2DF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3B8649-FEDF-47FC-A2B6-4986E7574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DE03505-4263-44DE-88AE-7071A77E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</p:spTree>
    <p:extLst>
      <p:ext uri="{BB962C8B-B14F-4D97-AF65-F5344CB8AC3E}">
        <p14:creationId xmlns:p14="http://schemas.microsoft.com/office/powerpoint/2010/main" val="44795322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E595D1-4B5B-4B0C-A8A9-FF44A3E90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99FCF-DDDF-43AE-B83A-8508385E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B1B32E-FCF6-4901-9F38-F6FD6FA3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2427DC-D945-4F91-84A8-BEDC5129A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D2DC26-8528-4E77-BF9D-400D61415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instagram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B21DC0-80ED-4492-9C57-AD8131C2E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E02402-CF6D-4278-A440-3CC889353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26F35A-C6B0-4103-AB87-9F17F062C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organize a month of posts for a seasonal pastry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27D768-90AB-45E4-9455-955D2A95D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F0F8BE-C91A-463D-9AF9-18C239320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3D32CC-7165-4E3F-B810-C6DD2615F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757C6F-FF95-476B-8009-F88A6757D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4AE3CD-B7BF-4E0C-AC7E-45A8D3D5A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4DB288-F7B5-43BC-8D4B-07E93FFD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690B83-6590-4BA9-A0CF-D6BBBE482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F8BCAC-691B-41FF-99B2-121F7BC26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125CC6-120E-42F4-91D9-1F280144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CAD3C2-4910-4E3E-882E-AAF5A2E2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21350396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D70D6D-9CEB-4CFC-B298-3D1D16E3D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F3A34A-E449-4D80-BF6A-FC6D3695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9116B3-007D-4716-BF91-43FA6B43C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ABCB21-0207-4910-8D0C-002BA7BFD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90EACD-79D9-46E7-A13D-88D82E102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instagram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32341-F698-4D43-A2B5-5321A3810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757C8C-B2AE-4F11-9A5A-141B24AA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FEF7F7-AC9B-4D53-9D91-C6FB73AAB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F9CFE5-F981-4372-B989-D4573EFC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D57AEE-06C1-4A15-B33C-B65CBF3C2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758E60-FFD4-492D-8FFD-465FC3224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1B69EF-6DAE-48A1-9117-AF05C0F93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8DE6AD-2E7C-433E-A3CB-ED2FAC39E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6603E5-0E34-4227-8C5C-6CAB7C40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AA30D5-8E6B-4F83-A4EB-AAA18ED03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3253CA-2AAC-453D-A532-B9CB54FA1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944854-6C24-473A-AD72-CC9853A1D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CC827B-82F4-421E-9B63-7EA98AA67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486C95-EB94-4615-88A7-DA107036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C25CBF-66D0-4D3F-9706-379478A6B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B6AEFD-4A0E-4DDD-A4CB-D2A13905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4E8282-D5CB-4873-98D4-5DDF1FB0F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0C9807-1EE1-4ABB-A4DF-94D8203B9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D2ADDF-EC8B-4060-85E8-1F3DAFFEB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C6F12B-5C12-4C34-8A58-37AEC2A6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715056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27B54A-3FD5-4AFC-84B4-898273858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E45642-6813-4E38-889B-790A62886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6E2FF5-76DA-424D-B772-F640ACE3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the month organized and the content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D75028-BD07-4F9F-908E-16E88B7A4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CEE101-61A3-4F25-A82F-DB6340130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7AEE38-AC60-4F77-8C22-3D03B5B6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7874A7-81D4-493F-9364-36978B639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034866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2026-10-01T09:32:09.9360000Z</dcterms:created>
  <dcterms:modified xsi:type="dcterms:W3CDTF">2026-10-01T09:32:09.9360000Z</dcterms:modified>
</coreProperties>
</file>