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6994f83e5484b0e" /><Relationship Type="http://schemas.openxmlformats.org/officeDocument/2006/relationships/extended-properties" Target="/docProps/app.xml" Id="Rd13c5d6ed4fc4869" /><Relationship Type="http://schemas.openxmlformats.org/officeDocument/2006/relationships/officeDocument" Target="/ppt/presentation.xml" Id="R1a38ec157f8b4dd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0c84722daf4c33"/>
  </p:sldMasterIdLst>
  <p:notesMasterIdLst>
    <p:notesMasterId xmlns:r="http://schemas.openxmlformats.org/officeDocument/2006/relationships" r:id="Rc7d515d3673046a2"/>
  </p:notesMasterIdLst>
  <p:sldIdLst>
    <p:sldId xmlns:r="http://schemas.openxmlformats.org/officeDocument/2006/relationships" id="256" r:id="Rc8649c2543ad401d"/>
    <p:sldId xmlns:r="http://schemas.openxmlformats.org/officeDocument/2006/relationships" id="257" r:id="R71d2a1fdd9ae41a7"/>
    <p:sldId xmlns:r="http://schemas.openxmlformats.org/officeDocument/2006/relationships" id="258" r:id="R4e168f5de582491d"/>
    <p:sldId xmlns:r="http://schemas.openxmlformats.org/officeDocument/2006/relationships" id="259" r:id="R880cd746449449c4"/>
    <p:sldId xmlns:r="http://schemas.openxmlformats.org/officeDocument/2006/relationships" id="260" r:id="R48c6cafc2cf64f94"/>
    <p:sldId xmlns:r="http://schemas.openxmlformats.org/officeDocument/2006/relationships" id="261" r:id="R2bf8fdce4ebb4df7"/>
    <p:sldId xmlns:r="http://schemas.openxmlformats.org/officeDocument/2006/relationships" id="262" r:id="R3d19d7821b5a4d0f"/>
    <p:sldId xmlns:r="http://schemas.openxmlformats.org/officeDocument/2006/relationships" id="263" r:id="Rcd91573e35514b9d"/>
    <p:sldId xmlns:r="http://schemas.openxmlformats.org/officeDocument/2006/relationships" id="264" r:id="Re6859f6ecc804e69"/>
    <p:sldId xmlns:r="http://schemas.openxmlformats.org/officeDocument/2006/relationships" id="265" r:id="R916a1f919efa4792"/>
    <p:sldId xmlns:r="http://schemas.openxmlformats.org/officeDocument/2006/relationships" id="266" r:id="R1e245d2faaf04ed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92527e973641c8" /><Relationship Type="http://schemas.openxmlformats.org/officeDocument/2006/relationships/slideMaster" Target="/ppt/slideMasters/slideMaster1.xml" Id="R6b0c84722daf4c33" /><Relationship Type="http://schemas.openxmlformats.org/officeDocument/2006/relationships/notesMaster" Target="/ppt/notesMasters/notesMaster1.xml" Id="Rc7d515d3673046a2" /><Relationship Type="http://schemas.openxmlformats.org/officeDocument/2006/relationships/presProps" Target="/ppt/presProps.xml" Id="R07f6d3efa718432b" /><Relationship Type="http://schemas.openxmlformats.org/officeDocument/2006/relationships/tableStyles" Target="/ppt/tableStyles.xml" Id="Rc34adf3bb34e4bde" /><Relationship Type="http://schemas.openxmlformats.org/officeDocument/2006/relationships/slide" Target="/ppt/slides/slide1.xml" Id="Rc8649c2543ad401d" /><Relationship Type="http://schemas.openxmlformats.org/officeDocument/2006/relationships/slide" Target="/ppt/slides/slide2.xml" Id="R71d2a1fdd9ae41a7" /><Relationship Type="http://schemas.openxmlformats.org/officeDocument/2006/relationships/slide" Target="/ppt/slides/slide3.xml" Id="R4e168f5de582491d" /><Relationship Type="http://schemas.openxmlformats.org/officeDocument/2006/relationships/slide" Target="/ppt/slides/slide4.xml" Id="R880cd746449449c4" /><Relationship Type="http://schemas.openxmlformats.org/officeDocument/2006/relationships/slide" Target="/ppt/slides/slide5.xml" Id="R48c6cafc2cf64f94" /><Relationship Type="http://schemas.openxmlformats.org/officeDocument/2006/relationships/slide" Target="/ppt/slides/slide6.xml" Id="R2bf8fdce4ebb4df7" /><Relationship Type="http://schemas.openxmlformats.org/officeDocument/2006/relationships/slide" Target="/ppt/slides/slide7.xml" Id="R3d19d7821b5a4d0f" /><Relationship Type="http://schemas.openxmlformats.org/officeDocument/2006/relationships/slide" Target="/ppt/slides/slide8.xml" Id="Rcd91573e35514b9d" /><Relationship Type="http://schemas.openxmlformats.org/officeDocument/2006/relationships/slide" Target="/ppt/slides/slide9.xml" Id="Re6859f6ecc804e69" /><Relationship Type="http://schemas.openxmlformats.org/officeDocument/2006/relationships/slide" Target="/ppt/slides/slide10.xml" Id="R916a1f919efa4792" /><Relationship Type="http://schemas.openxmlformats.org/officeDocument/2006/relationships/slide" Target="/ppt/slides/slide11.xml" Id="R1e245d2faaf04ed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dc7a02f956d4a8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8fd43fab2644d82" /><Relationship Type="http://schemas.openxmlformats.org/officeDocument/2006/relationships/notesMaster" Target="/ppt/notesMasters/notesMaster1.xml" Id="R8c4e84b400da41b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9ab55a14ea6431b" /><Relationship Type="http://schemas.openxmlformats.org/officeDocument/2006/relationships/notesMaster" Target="/ppt/notesMasters/notesMaster1.xml" Id="Rfc2cac39247c4bc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d23bc5714a94583" /><Relationship Type="http://schemas.openxmlformats.org/officeDocument/2006/relationships/notesMaster" Target="/ppt/notesMasters/notesMaster1.xml" Id="R6c3d04daaa81427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97d29b9c92248f0" /><Relationship Type="http://schemas.openxmlformats.org/officeDocument/2006/relationships/notesMaster" Target="/ppt/notesMasters/notesMaster1.xml" Id="R3615f7c54ff64bf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f037db060534d10" /><Relationship Type="http://schemas.openxmlformats.org/officeDocument/2006/relationships/notesMaster" Target="/ppt/notesMasters/notesMaster1.xml" Id="Rc87f22d88fbb48f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4e568f6971d4024" /><Relationship Type="http://schemas.openxmlformats.org/officeDocument/2006/relationships/notesMaster" Target="/ppt/notesMasters/notesMaster1.xml" Id="R1838ff58bfa34d9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dfa18cff2fc44f1" /><Relationship Type="http://schemas.openxmlformats.org/officeDocument/2006/relationships/notesMaster" Target="/ppt/notesMasters/notesMaster1.xml" Id="R2f915ecd898e4fe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38cfee163474817" /><Relationship Type="http://schemas.openxmlformats.org/officeDocument/2006/relationships/notesMaster" Target="/ppt/notesMasters/notesMaster1.xml" Id="R265d5314f8c044e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f9f2d069b37466e" /><Relationship Type="http://schemas.openxmlformats.org/officeDocument/2006/relationships/notesMaster" Target="/ppt/notesMasters/notesMaster1.xml" Id="R39d29e49a7d746d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eac90b409b4cde" /><Relationship Type="http://schemas.openxmlformats.org/officeDocument/2006/relationships/notesMaster" Target="/ppt/notesMasters/notesMaster1.xml" Id="R93f667e828a34a1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2817118c39f48c2" /><Relationship Type="http://schemas.openxmlformats.org/officeDocument/2006/relationships/notesMaster" Target="/ppt/notesMasters/notesMaster1.xml" Id="R9512d8482d0541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53e428227342f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4384022521f4df2" /><Relationship Type="http://schemas.openxmlformats.org/officeDocument/2006/relationships/slideLayout" Target="/ppt/slideLayouts/slideLayout1.xml" Id="Rd606746109ba424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606746109ba424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7a4518132846b3" /><Relationship Type="http://schemas.openxmlformats.org/officeDocument/2006/relationships/image" Target="/ppt/media/image.png" Id="Rb448c2088df54a56" /><Relationship Type="http://schemas.openxmlformats.org/officeDocument/2006/relationships/notesSlide" Target="/ppt/notesSlides/notesSlide1.xml" Id="R19cc923e014b4c9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653bc1e1ee42b9" /><Relationship Type="http://schemas.openxmlformats.org/officeDocument/2006/relationships/notesSlide" Target="/ppt/notesSlides/notesSlide2.xml" Id="R71a1f7755db847a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cb4222df1c40f2" /><Relationship Type="http://schemas.openxmlformats.org/officeDocument/2006/relationships/notesSlide" Target="/ppt/notesSlides/notesSlide3.xml" Id="R481a58dd9329474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08094ca5ae4437" /><Relationship Type="http://schemas.openxmlformats.org/officeDocument/2006/relationships/notesSlide" Target="/ppt/notesSlides/notesSlide4.xml" Id="R449b2638dc0a4cb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94a5d3f2ee4733" /><Relationship Type="http://schemas.openxmlformats.org/officeDocument/2006/relationships/notesSlide" Target="/ppt/notesSlides/notesSlide5.xml" Id="R641c966fd22a480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339f91f0364e2d" /><Relationship Type="http://schemas.openxmlformats.org/officeDocument/2006/relationships/notesSlide" Target="/ppt/notesSlides/notesSlide6.xml" Id="R59eb4c471983492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0951201e0843f5" /><Relationship Type="http://schemas.openxmlformats.org/officeDocument/2006/relationships/notesSlide" Target="/ppt/notesSlides/notesSlide7.xml" Id="Rdf9990de1af7448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40075937584079" /><Relationship Type="http://schemas.openxmlformats.org/officeDocument/2006/relationships/notesSlide" Target="/ppt/notesSlides/notesSlide8.xml" Id="Rd33fb4efa5fc4a8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320ed078db4ea0" /><Relationship Type="http://schemas.openxmlformats.org/officeDocument/2006/relationships/notesSlide" Target="/ppt/notesSlides/notesSlide9.xml" Id="Rad20db07a6ae4e6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5a5c8596e8411d" /><Relationship Type="http://schemas.openxmlformats.org/officeDocument/2006/relationships/notesSlide" Target="/ppt/notesSlides/notesSlide10.xml" Id="Rc56dd480e3764be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2ec8427c2042e7" /><Relationship Type="http://schemas.openxmlformats.org/officeDocument/2006/relationships/notesSlide" Target="/ppt/notesSlides/notesSlide11.xml" Id="Ra4c0088a2dc9434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583729-CF9A-4737-B87D-658EFDC76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334EBD-B4CD-452E-83A5-2EE1E319C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E78FE5-F6F7-4EA4-8C6B-F04E068EB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Instagram Reels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28FD23-32A2-492E-8559-D1643B17B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café launch reel maps a morning routine from first pour to first customer.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CCA9D0-FB06-4EAB-9E1F-DBCB6A8BD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FB7AAE-7AA6-48AD-ACE0-F95FD3B0E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43E004-0C61-4A93-9FC0-677F2888E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097D14-E990-4488-9893-804188954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48c2088df54a5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7950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E23351-302E-4CA9-984E-A99265A4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66DBC1-202E-44DB-AB13-36FADE8A9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705435-793E-4001-A019-0E8C20E3A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C0C4D2-2A62-438C-8D9D-3AC06C004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660176-F8E8-43D6-9A42-3FA3FAC6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55149C-7F14-4C24-A58E-60FC244EC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8562D9-07CC-4068-8E6D-62ABCCAB4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74E169-B6A7-4CEB-BF6F-3B23027D1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Morning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BC3B29-E0A1-4324-B7A5-127AACF40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0A47B7-38C7-42F4-B184-B97C6BFDD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E5B366-6B92-46A9-9F4F-136FA035E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3A145B-8F86-4BF5-A8E7-A56839950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First Pour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9BE41F-8DED-45D3-8EE3-D9FFF24FA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first pour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0E0DEE-9151-4C9D-818D-15BF6E6FB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EAB61F-365C-4B51-AAB7-323E3B68E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6A40B5-0011-4AE0-A8B3-605BE92A8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Guest Arrival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8F72B1-85F0-4CB4-ACC8-D04820EF8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Capture customer arrival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071F67-F70E-4557-9FC8-8635FD29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E4D1BC-A388-437A-A123-98529C3FA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006B1B-907C-411A-AA25-21B333239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Invite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698B52-58C6-4604-885B-BD77D6F58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the hero shot</a:t>
            </a:r>
          </a:p>
        </p:txBody>
      </p:sp>
    </p:spTree>
    <p:extLst>
      <p:ext uri="{BB962C8B-B14F-4D97-AF65-F5344CB8AC3E}">
        <p14:creationId xmlns:p14="http://schemas.microsoft.com/office/powerpoint/2010/main" val="20920043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03BE42-EFEE-48BF-B4D3-573A21C86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7F5869-3F90-45AA-BC6D-59C66C07D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1A20A2-9CC7-45EB-805B-43E7433EB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316DF3-5750-4FD3-9AF6-5ED079DF6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BB3B9E-EDE8-4349-A09A-EC49E699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café’s opening ritual in quick, visual beats.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34525F-05E4-43ED-8EE1-F2C74142F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89BDFB-BF75-4576-BCA3-5A1C6E16B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488074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72120A-D33D-4384-9318-674D8F371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39286D-3C62-4616-8135-4B94389C2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894D90-8ED9-40A2-AB4D-6F2EC2F11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CEFE77-AD4E-460B-B31E-079F89E71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C37DA6-2F60-4C1D-81B1-1ED5BD322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FFC3F9-E416-45DF-B2F8-C03D2805A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ACAF12-5D83-4C21-93DD-D8425C9C4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C7098B-DAA0-478D-BCAC-EBCFE359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9ECAC2-D07B-4087-A8BB-D3F1F3C95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E186F4-17CF-4E35-99E5-4454E70A1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CD72C1-FDBB-4D80-B7FB-B31DED680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037766-F766-40FE-866C-FD8F360C6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B19E6B-8A93-40C9-AF0C-EF7ED26BA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B95735-3CA5-4788-A47B-E1149A23F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first pour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D9725D-0ABB-48FD-A0D0-C263CC00E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DC792E-0CB4-46A5-83DF-57DDF89D6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6343C6-1099-4DBC-8561-B3DB24334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A9A4E6-89DD-4377-A93F-FF7F3461F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838467-1644-40A3-A137-ECAA84343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Capture customer arrival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B8C253-7CBC-4FBA-A361-8AFFD3B5A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764706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C820FDD-E847-481C-BA3A-F6BB7973D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E5DA79-0CD5-4B21-9150-20850C626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10E4C3-F0C0-43DC-96D9-58967A38D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670033-55C3-41F4-AF32-3C6F71738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B4D0EE-90E1-4E72-B19A-3788371B9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FBC41C-C85D-4971-8429-32BE9B22F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650DD6-2292-4B66-9DD7-BF3B18EFD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E1CEF3-048E-4371-B0F2-3CFE1E7EE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A0421D-8823-4FF6-88F9-FAE38D319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2CC560-FE0D-478C-834B-6438F9A48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7842E0-91F9-42A1-A8C8-2A7BD9188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574669-B45B-4120-B829-DDFA6E939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BBEC48-AABC-4EAB-ADF0-57555F08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first pour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E9AEFE-9B48-4371-A2E2-CBF71CF99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F46634-581D-432E-A767-8948ABE67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F3E55E-3CCB-4EFA-9D83-92DB53E7A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4A8217-7496-452A-B82E-8401D15F4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Capture customer arrival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5DF85F-D4D5-47A9-9EDF-F01114BCF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7250B6-E0EE-4729-9030-5849DAA33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97C202-D0BD-477E-A266-1124EE90D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632CCA-3FC4-4534-B8D7-4ED2F339E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Highlight the hero shot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BF32B6-6FD1-43A0-9528-47D08D4C3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57F3FB-384D-4360-9B85-D5970E8BC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18CA41-856B-4645-9110-0F6988987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3BF182-3188-4200-B125-D242EC584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a warm invite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6080C3D-D8C9-4EBD-93F8-2BE23E244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793584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5C23F7-9A5F-4155-8800-128BF30FA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E61C5F-2A53-4BDF-927F-48DB72C63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AA56CF-4693-4F69-8526-E9823BC07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4D5E62-2E6B-47B3-BCA5-3EC91B25B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FE9F1E-6A45-48F6-97F9-CEA7133A8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AA5F30-5364-4266-8686-EDE78AD81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E4C9FA-EE91-4058-9C3F-0F2A59709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DC9A51-9BB6-4BBD-AC4C-9DD8FCFB2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C61CDC-D02C-4F5A-AE68-5F1028859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Footage feels random and hard to edit.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AC992A-1A32-4443-84F1-92B6FCB57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4F1708-61C7-4DE6-B327-76815C7FB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opening message is unclear.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82C633-1567-4757-9CD5-041CD643B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A1569B-F3E5-42AC-A686-D4CF2198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Key café moments get missed.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68307-4638-4E98-BB50-E9BDE4EA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6A2FC2-6A4A-45D9-9F71-156D5F0B2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7042B5-CCC1-422A-84DA-C0DB071E0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4EA368-82B6-4E81-B52D-B09D12CF4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follows a clear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2B3F6D-D633-4FCA-8FFD-103F393DF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69E5A0-CC1E-49A3-9959-28CDC9D98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reel starts with a strong hook.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2E8AD9-81C8-45E1-A56C-9DDE5CEA8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C46C1A-7628-4E6E-8C27-987F5C1B1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café’s mood comes through naturally.</a:t>
            </a:r>
          </a:p>
        </p:txBody>
      </p:sp>
    </p:spTree>
    <p:extLst>
      <p:ext uri="{BB962C8B-B14F-4D97-AF65-F5344CB8AC3E}">
        <p14:creationId xmlns:p14="http://schemas.microsoft.com/office/powerpoint/2010/main" val="14420613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6F68FC-0ADE-4EEF-9DD1-66FDB04E4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DCE743-CBCF-478E-A504-9077CF3E7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A3C5DF-D2E7-4F63-B34D-C93C86416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2B25DD-A2AA-47B4-8389-77FF71860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9F1370-318B-43E1-A55A-FC90B4151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3F9085-98BC-4B4A-9F09-9042C4639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4D0513-BC6A-4402-BD08-411383813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894E4B-A576-41BB-AA6E-617FD63DA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108006-6F7F-4948-BE32-0F13F8BD0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E5F62F-F702-4BE6-A7EE-8BD79AAF4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reel plan that feels inviting and easy to film.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532A79-7ADF-49B0-A24E-EBED02FB2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C10268-9D42-4F69-8B5C-53B0D1B89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2F8BBD-9391-4C93-BDF9-66E2FA1DF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1B270C-A194-4732-991D-70F0322C6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791692-21AE-46A1-803F-2DACF523B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storyboard to keep the reel focused and on-brand.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EFF130-D79A-4781-B7F2-8E911209B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8C25CF-F7E8-4C95-A580-81A8C115C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402A61-835F-4B25-B4DA-7B99BE2C7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A96677-317C-4FAF-9956-E0F79363F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BARISTA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A76670-77AE-48F3-AB71-A0FC15DCD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know which moments to capture during the morning rush.</a:t>
            </a:r>
          </a:p>
        </p:txBody>
      </p:sp>
    </p:spTree>
    <p:extLst>
      <p:ext uri="{BB962C8B-B14F-4D97-AF65-F5344CB8AC3E}">
        <p14:creationId xmlns:p14="http://schemas.microsoft.com/office/powerpoint/2010/main" val="17631324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C8D5B07-791B-4243-934D-551C46BD4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1342D9-A20A-4090-AB88-1F1876FCA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CD5891-0612-4249-8AAA-7BF07384A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8D26BF-BC11-4A4F-96DF-FB4228B68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86F5BD-7BC5-417C-8882-68AB12E5C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76BC03-909C-47A7-B0E5-F65688150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EF7022-4987-4A0D-91DE-A9E9A1F56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7DCC1A-F790-40C5-93FA-24CFC2DFA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DE08F2-86DF-4BFF-838C-75CD21AFB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FA9C3E-EE1F-4615-9331-51468EDF3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B4635B-98A0-4D37-B748-29A6FF6EC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415C49-DE8A-47BA-95B2-B13DEE7F2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FC7E9D-CDA7-4007-ADE2-5BAE9F607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EF8562-65EF-4CF4-A959-382C6D237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D5F81E-DD75-4695-9778-71CAE6AD3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886935-3070-48DC-8E13-19AD5874A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9F5D47-D54A-43B7-BF53-AA3234F5E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first pour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DD18FF-63AD-4D55-9A26-D7AF9C64F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BC1A45-BAF6-4203-89CF-93D00B5A4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1789D9-C615-40C9-815E-A2F5CDE92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46CD17-BE65-4FA5-8661-D9ED2FD75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28BA58-A1B3-4951-8A58-A8006F4B4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3A8F1C-C160-4F04-BFB7-DA8B372BA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597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Capture customer arrival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F57D2D-2863-4BB0-95C4-DD95C948F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3F7DB1-4436-485E-8866-FF175E04C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A84A7A-EE2E-4FF2-A802-61450B9A4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44F7DDF-2F0A-4909-B752-5BF27D361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D346C19-676A-46BA-A9EC-0E231282C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F41DF1E-0C7E-4CC3-81F7-1C8CE904A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Highlight the hero shot</a:t>
            </a:r>
          </a:p>
        </p:txBody>
      </p:sp>
    </p:spTree>
    <p:extLst>
      <p:ext uri="{BB962C8B-B14F-4D97-AF65-F5344CB8AC3E}">
        <p14:creationId xmlns:p14="http://schemas.microsoft.com/office/powerpoint/2010/main" val="66661637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EAE52E-2FB6-448C-B269-32418C8A1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4A9483-B44F-41D3-B745-68AB0FAB7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20A01F-20E4-43E9-BDCE-77CB266D5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A67209-22F7-42ED-A73C-0FFF59C71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24B4A7-ED00-4135-A4BD-60B4389F9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FE388B-F471-4311-A72F-B3EC00481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DEB594-62C7-41D2-91DF-ADF8F206E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E66C73-BB0B-460B-81B4-971F9E9E5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0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busy café opening into a smooth, watchable reel?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B3EACD-6810-4E5D-BF9B-7E5729564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561156-F1C3-4695-96F6-7086DE7DD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59770E-324C-4990-9422-345AF677B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3E222F-CDB3-43EE-A1A0-D60E77606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first pour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550AD2-A1FD-49D7-AD9B-3B254915F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878D35-0549-4ECC-9B98-77FACD2BF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AD3814-E5B5-44AB-9993-1E6B65123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Capture customer arrival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A0CC13-5F85-4E1D-965D-056723A5A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E431B5-6BCC-4654-8799-E40A5D403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025A43-9F28-4BE5-ADE1-E8577AC49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warm invite</a:t>
            </a:r>
          </a:p>
        </p:txBody>
      </p:sp>
    </p:spTree>
    <p:extLst>
      <p:ext uri="{BB962C8B-B14F-4D97-AF65-F5344CB8AC3E}">
        <p14:creationId xmlns:p14="http://schemas.microsoft.com/office/powerpoint/2010/main" val="19234061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142E03-1F37-417A-B5F6-80F35E2AD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981984-E075-47C9-99AF-92E1E5326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F9E1FD-2B3D-4580-B979-7EF31FAAB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92920B-9729-4DA6-84CA-C0DBB0C2E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9EBD8A-BF94-4FE2-8C8C-0DB4CE353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0FA0BA-D408-4EBA-BC11-F39EA3EF3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824080-9487-4E9B-A4B9-767B9B509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713E3F-2084-47E3-8298-26087A533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8F3EB2-F4F9-4558-B896-4774105E5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701584-8084-4E78-881F-F46AAF241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1CB612-D1C1-40A1-B2BC-177CE1270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3AF92F-C98E-442E-B297-6B6234B6E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611B06-D3EE-4BB7-8CD5-11D1D2D45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0A362F-392B-4F68-B58C-AF83AECFB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the first pour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D72626-A5D2-474E-A7CC-142F2E321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D9F7A9-C889-44D6-B1F9-9FFB7A287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392ED8-55ED-4119-9195-05F301422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4958E6-6602-4D0E-8085-AE6DD158E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C125A6-B8A8-4166-83EB-01DF39CF6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Capture customer arrival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164CC3-D732-48A4-A689-75B5F1BCF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0B4901-610E-441B-BD8B-78C034944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27625A-0267-4194-9BC4-B323CAA50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017981-22F2-416F-80AA-E9FAF28BD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B671E7-4E86-49EF-938A-D3AC2F8C8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a warm invite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2C0A32-F85D-4D9C-BDCC-8E2A82347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4197456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316952-AF91-4009-A4AE-96EB0226A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E79200-9572-4679-BB9B-2E49F2A46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E0EF2D-BE72-4116-AC93-A2DD06B9B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daily moments into a clear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1FC082-B43C-4E28-BF54-D50A32C56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73D115-BCF8-4A03-93AF-C08C3C2C4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CC8846-0AD8-42E1-9CC3-6A8EB38D5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9EB120-48C3-4613-A7A6-01332423D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598903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2026-09-30T14:54:39.6110000Z</dcterms:created>
  <dcterms:modified xsi:type="dcterms:W3CDTF">2026-09-30T14:54:39.6110000Z</dcterms:modified>
</coreProperties>
</file>