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aeff1881354e77" /><Relationship Type="http://schemas.openxmlformats.org/officeDocument/2006/relationships/extended-properties" Target="/docProps/app.xml" Id="Rf1deb13db4514147" /><Relationship Type="http://schemas.openxmlformats.org/officeDocument/2006/relationships/officeDocument" Target="/ppt/presentation.xml" Id="R075bb11df68341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2fc2d6feba45fd"/>
  </p:sldMasterIdLst>
  <p:notesMasterIdLst>
    <p:notesMasterId xmlns:r="http://schemas.openxmlformats.org/officeDocument/2006/relationships" r:id="Rcb237f8c75f14492"/>
  </p:notesMasterIdLst>
  <p:sldIdLst>
    <p:sldId xmlns:r="http://schemas.openxmlformats.org/officeDocument/2006/relationships" id="256" r:id="R5a8b0faef1b348be"/>
    <p:sldId xmlns:r="http://schemas.openxmlformats.org/officeDocument/2006/relationships" id="257" r:id="Rdaab403e718d49d4"/>
    <p:sldId xmlns:r="http://schemas.openxmlformats.org/officeDocument/2006/relationships" id="258" r:id="R1c44df4f92c44fd4"/>
    <p:sldId xmlns:r="http://schemas.openxmlformats.org/officeDocument/2006/relationships" id="259" r:id="Rac0644f78b634d23"/>
    <p:sldId xmlns:r="http://schemas.openxmlformats.org/officeDocument/2006/relationships" id="260" r:id="Rbd3477e99a844b67"/>
    <p:sldId xmlns:r="http://schemas.openxmlformats.org/officeDocument/2006/relationships" id="261" r:id="Rc7679297f0e7411a"/>
    <p:sldId xmlns:r="http://schemas.openxmlformats.org/officeDocument/2006/relationships" id="262" r:id="R2de15881787343cd"/>
    <p:sldId xmlns:r="http://schemas.openxmlformats.org/officeDocument/2006/relationships" id="263" r:id="R41f075f5b3314d90"/>
    <p:sldId xmlns:r="http://schemas.openxmlformats.org/officeDocument/2006/relationships" id="264" r:id="R63282300984a4984"/>
    <p:sldId xmlns:r="http://schemas.openxmlformats.org/officeDocument/2006/relationships" id="265" r:id="Re86315b7929f43df"/>
    <p:sldId xmlns:r="http://schemas.openxmlformats.org/officeDocument/2006/relationships" id="266" r:id="R16ea0d2f6e004f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b49e21c06b401a" /><Relationship Type="http://schemas.openxmlformats.org/officeDocument/2006/relationships/slideMaster" Target="/ppt/slideMasters/slideMaster1.xml" Id="Re12fc2d6feba45fd" /><Relationship Type="http://schemas.openxmlformats.org/officeDocument/2006/relationships/notesMaster" Target="/ppt/notesMasters/notesMaster1.xml" Id="Rcb237f8c75f14492" /><Relationship Type="http://schemas.openxmlformats.org/officeDocument/2006/relationships/presProps" Target="/ppt/presProps.xml" Id="R74746636ef2a4d9d" /><Relationship Type="http://schemas.openxmlformats.org/officeDocument/2006/relationships/tableStyles" Target="/ppt/tableStyles.xml" Id="R8112325c620b436b" /><Relationship Type="http://schemas.openxmlformats.org/officeDocument/2006/relationships/slide" Target="/ppt/slides/slide1.xml" Id="R5a8b0faef1b348be" /><Relationship Type="http://schemas.openxmlformats.org/officeDocument/2006/relationships/slide" Target="/ppt/slides/slide2.xml" Id="Rdaab403e718d49d4" /><Relationship Type="http://schemas.openxmlformats.org/officeDocument/2006/relationships/slide" Target="/ppt/slides/slide3.xml" Id="R1c44df4f92c44fd4" /><Relationship Type="http://schemas.openxmlformats.org/officeDocument/2006/relationships/slide" Target="/ppt/slides/slide4.xml" Id="Rac0644f78b634d23" /><Relationship Type="http://schemas.openxmlformats.org/officeDocument/2006/relationships/slide" Target="/ppt/slides/slide5.xml" Id="Rbd3477e99a844b67" /><Relationship Type="http://schemas.openxmlformats.org/officeDocument/2006/relationships/slide" Target="/ppt/slides/slide6.xml" Id="Rc7679297f0e7411a" /><Relationship Type="http://schemas.openxmlformats.org/officeDocument/2006/relationships/slide" Target="/ppt/slides/slide7.xml" Id="R2de15881787343cd" /><Relationship Type="http://schemas.openxmlformats.org/officeDocument/2006/relationships/slide" Target="/ppt/slides/slide8.xml" Id="R41f075f5b3314d90" /><Relationship Type="http://schemas.openxmlformats.org/officeDocument/2006/relationships/slide" Target="/ppt/slides/slide9.xml" Id="R63282300984a4984" /><Relationship Type="http://schemas.openxmlformats.org/officeDocument/2006/relationships/slide" Target="/ppt/slides/slide10.xml" Id="Re86315b7929f43df" /><Relationship Type="http://schemas.openxmlformats.org/officeDocument/2006/relationships/slide" Target="/ppt/slides/slide11.xml" Id="R16ea0d2f6e004f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8dcea563724d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343fd568594206" /><Relationship Type="http://schemas.openxmlformats.org/officeDocument/2006/relationships/notesMaster" Target="/ppt/notesMasters/notesMaster1.xml" Id="R292964a8845e4f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214d1867da45ba" /><Relationship Type="http://schemas.openxmlformats.org/officeDocument/2006/relationships/notesMaster" Target="/ppt/notesMasters/notesMaster1.xml" Id="R21b80eeb0e174b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15dd4830a2485d" /><Relationship Type="http://schemas.openxmlformats.org/officeDocument/2006/relationships/notesMaster" Target="/ppt/notesMasters/notesMaster1.xml" Id="R180f170ef84a46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56a36a2cd34a56" /><Relationship Type="http://schemas.openxmlformats.org/officeDocument/2006/relationships/notesMaster" Target="/ppt/notesMasters/notesMaster1.xml" Id="R9f2cb124f6a04e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e384f1497a4cde" /><Relationship Type="http://schemas.openxmlformats.org/officeDocument/2006/relationships/notesMaster" Target="/ppt/notesMasters/notesMaster1.xml" Id="R778bb6efbe7f45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b939f8df84467d" /><Relationship Type="http://schemas.openxmlformats.org/officeDocument/2006/relationships/notesMaster" Target="/ppt/notesMasters/notesMaster1.xml" Id="Rca5089d2da2b48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264c469d1a4336" /><Relationship Type="http://schemas.openxmlformats.org/officeDocument/2006/relationships/notesMaster" Target="/ppt/notesMasters/notesMaster1.xml" Id="R69cf1f1cc2264ff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f7926cdac84c08" /><Relationship Type="http://schemas.openxmlformats.org/officeDocument/2006/relationships/notesMaster" Target="/ppt/notesMasters/notesMaster1.xml" Id="R94a18349872844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7d1d179ed94c9a" /><Relationship Type="http://schemas.openxmlformats.org/officeDocument/2006/relationships/notesMaster" Target="/ppt/notesMasters/notesMaster1.xml" Id="R27f039713b544c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c1eb81fd0d496a" /><Relationship Type="http://schemas.openxmlformats.org/officeDocument/2006/relationships/notesMaster" Target="/ppt/notesMasters/notesMaster1.xml" Id="Rab9c6b063c984f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92f85a17294e15" /><Relationship Type="http://schemas.openxmlformats.org/officeDocument/2006/relationships/notesMaster" Target="/ppt/notesMasters/notesMaster1.xml" Id="Re20f31fced2742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78369321154f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5a0a0137e34a6c" /><Relationship Type="http://schemas.openxmlformats.org/officeDocument/2006/relationships/slideLayout" Target="/ppt/slideLayouts/slideLayout1.xml" Id="Rfaf146741b534d1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f146741b534d1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3268b003349a3" /><Relationship Type="http://schemas.openxmlformats.org/officeDocument/2006/relationships/image" Target="/ppt/media/image.png" Id="Rbbcbb92e091744e4" /><Relationship Type="http://schemas.openxmlformats.org/officeDocument/2006/relationships/notesSlide" Target="/ppt/notesSlides/notesSlide1.xml" Id="R5223ba1baba145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a981e8d8844131" /><Relationship Type="http://schemas.openxmlformats.org/officeDocument/2006/relationships/notesSlide" Target="/ppt/notesSlides/notesSlide2.xml" Id="R541d38b310be4c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851dec49dc4461" /><Relationship Type="http://schemas.openxmlformats.org/officeDocument/2006/relationships/notesSlide" Target="/ppt/notesSlides/notesSlide3.xml" Id="Re6cb257f74a84e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f28bce1bfa4b7b" /><Relationship Type="http://schemas.openxmlformats.org/officeDocument/2006/relationships/notesSlide" Target="/ppt/notesSlides/notesSlide4.xml" Id="Reb91584fa06741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7a7ec780f44667" /><Relationship Type="http://schemas.openxmlformats.org/officeDocument/2006/relationships/notesSlide" Target="/ppt/notesSlides/notesSlide5.xml" Id="Rd2a1ab5d206c4b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9d13755554094" /><Relationship Type="http://schemas.openxmlformats.org/officeDocument/2006/relationships/notesSlide" Target="/ppt/notesSlides/notesSlide6.xml" Id="R85cc9785c8e842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38af3004bb4d47" /><Relationship Type="http://schemas.openxmlformats.org/officeDocument/2006/relationships/notesSlide" Target="/ppt/notesSlides/notesSlide7.xml" Id="Rc8f648ed2d6342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e4ec072054c1a" /><Relationship Type="http://schemas.openxmlformats.org/officeDocument/2006/relationships/notesSlide" Target="/ppt/notesSlides/notesSlide8.xml" Id="Rc5fd3b6b5add4ee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72936c8cd45bd" /><Relationship Type="http://schemas.openxmlformats.org/officeDocument/2006/relationships/notesSlide" Target="/ppt/notesSlides/notesSlide9.xml" Id="R993ce2a064d744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08a044fe704649" /><Relationship Type="http://schemas.openxmlformats.org/officeDocument/2006/relationships/notesSlide" Target="/ppt/notesSlides/notesSlide10.xml" Id="R7502f3311ab74f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a7ec8108243b4" /><Relationship Type="http://schemas.openxmlformats.org/officeDocument/2006/relationships/notesSlide" Target="/ppt/notesSlides/notesSlide11.xml" Id="R57a08fb5daef4a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8E9D9B-CAB2-4CED-98B1-F900F577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0B7807-00F5-4A51-9AB1-05ECA194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5DFDA8-0905-4540-A227-2BBDDD63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Instagram Reels Strategy Deck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33348-E83E-4F37-B890-635F4CC98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turns quick recipe clips into a steady stream of weekend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578C7-3503-4086-8366-C53385F7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3D77FE-5600-4EF6-B276-628075F4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EC9C99-0115-4127-9435-9414EB6C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E6508F-BBDD-417A-9D08-6C593A8C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cbb92e091744e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711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E688B4-CE14-43FA-87E4-1D5EE90C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521B3-0133-413C-8449-929C2BC2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F18CE7-E602-4EBA-9264-1E67DE12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82551E-43C4-41C8-BC6E-A0BE31F8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C960AB-B088-4AB7-A918-3DD8B89F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EA7F16-53B3-462C-8E7E-44D6DEBBD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B33FA8-BBBF-46BC-88FA-CF4D35B5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D9EA93-8157-4115-A576-0FEDCE71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D2D8CA-4AAC-4CE5-9F55-9CBDC11C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05D18E-3A94-44FF-BE6B-F5C7B3FB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7DB8D5-2580-438D-8A3B-647C68D0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084D55-E381-4987-95B9-320E7A63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76428F-21DF-4DA8-BB9A-34770EEE5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0DB759-C9A8-4C56-8365-CDE7994A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501969-8C34-4433-B18E-160B6ADE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BCAA50-129E-4F45-8B66-470237377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Posting Rhythm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2021E7-ED7C-487B-A1F3-01622A94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C54CC1-688C-4B05-A58C-D439DEBD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B10DF2-3F29-49C4-8556-86491FAD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976904-E46B-45C4-9DC2-105ECEDC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59023B-1A95-4185-AEA2-DFD9155C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at peak scroll time</a:t>
            </a:r>
          </a:p>
        </p:txBody>
      </p:sp>
    </p:spTree>
    <p:extLst>
      <p:ext uri="{BB962C8B-B14F-4D97-AF65-F5344CB8AC3E}">
        <p14:creationId xmlns:p14="http://schemas.microsoft.com/office/powerpoint/2010/main" val="3291880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C5957E-6276-4510-94E5-E74BF83B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CE61E-3579-40FA-97D4-74EDC04B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396782-1759-412E-B7B0-6E6486FB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38BEC8-30B6-4E2A-A473-5B7EC6B6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9D85D8-7DBB-451E-8C29-903D92DB4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videos that spark cravings and drive visits.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9D1CD-E12D-4928-A0FF-C71683C7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7C88B-A725-4397-9225-1E809239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519491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6E9CB4-0185-4BAB-B4A0-C2FFD8C7B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38A8D-0D4A-41DC-B9B6-D7B54FFF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C53C3A-B081-40E2-8C04-768C70FD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C68E90-6B84-4C4C-B01F-AC3B114F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4DDD12-6D50-4930-83EC-986CBF33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7F1C7C-BC7B-4825-8652-92FF8D30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D32B3-0F60-4E35-9C75-9F39D9A2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32BE18-418E-4565-8BEF-FA541B16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CB4369-3BD0-4484-9592-332992A6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2E64C6-29E1-4634-979D-688353FB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20BDB4-D1A9-4E24-8C85-BF38631E2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811EA-7B34-42E0-B8A2-D99B4B58D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3408FE-4B5F-42C2-9E4A-A164A0D0C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9BC6B-0EF3-4120-AB24-A3903033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1C6308-A1E2-4566-B9F1-D01B3F4B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63798C-97A0-4941-A71B-A7BEB2C0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1874D-DC9B-44B9-9E79-2B0B6C7C3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C82563-E4C1-445F-9165-604CAEFD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A42259-789F-45E3-BD4D-4E7F02B0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8171C3-9EE4-4F9C-8C64-71A05823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30703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8A6DE3-685A-4450-B187-760B78E29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809CAC-4095-48BC-A284-4ECE607C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7F27B3-2785-4373-9485-EAEE5B12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81747-0751-4D2B-A227-732EE1D4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0A627-3AC5-4734-AD4C-9A531EFF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E7916F-1C3D-45E9-B2AE-C3B8F457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4A36E-9147-4D5E-85B1-2CF69E33F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3BD620-9660-4DDD-8CD9-EB19A2E75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A68A81-FA25-4B4A-9821-B23CE109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552EDD-5539-4378-941B-AF8014B64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B1CAEE-F1A8-48C0-9296-663B608B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503AD4-462A-452D-9C83-3DBB4057E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D8BE0E-C7E8-47B8-B246-1DF92B58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438570-0EB1-4A1C-8C2B-650B55D3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E665D-C60F-4F9C-BA32-70824B300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2BC6E1-A231-43EF-BDD1-7F7FCA3D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096B7A-8BEE-4922-AB0D-AE3FDBC6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32C58A-8E0D-41D0-9302-583D8D70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7564BE-5C70-422A-BAEA-401B84EC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266982-8D05-4D6D-AC86-0DCDE9EC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B5331F-D516-4551-9426-2A2C5D5B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at peak scroll time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1AE58F-2195-49B5-B7E6-BFEB2A20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3AB05C-D1AC-4313-B535-667014C6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6FF2FB-44BE-40B1-B879-A5130C1A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176046-389A-4F38-9404-B8CCDC5E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Reply to every comment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54AA5B-2730-4150-BAEC-4B6E164E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93211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6AAD19-8BAE-4866-BDE6-59374B75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C7B43-2622-4777-A0B1-489634E4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4803E5-22B8-4390-ABF3-CF2D26FD0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BD3B1-CE9C-466E-B4E1-9B724931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C707ED-EA0A-4ED4-9CB8-F093AC40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D01AFF-FB17-4B5E-AC59-93670BBA7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AE070A-F37D-4168-8BE0-442097B1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4562E-CC42-4035-AED4-11FA6B51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5BB9B1-DBA0-49F0-8EA3-745ED41C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feel random and hard to repeat.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5AF853-22DF-41FF-99CC-BCFBD6E1D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126D3E-D1D0-4B75-AB57-A5A2C897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Videos look polished but not engaging.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DC6FF5-FF2D-4F5E-8C98-0B7C6D0C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32333-FB12-4D10-96A6-10E6157E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clear next step after viewers watch.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F86E50-5E2B-4877-A890-35C32C91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CEFFAF-AE3B-4074-A544-FC1D59D7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1C8CFD-5B1D-4386-BCA7-D489A91D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4A9D6F-B853-497C-9D40-009CEF7E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format keeps content consistent.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67C82-4B5E-43A0-9100-27A75D4F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ADB985-5BA3-41BC-ABBD-C137745B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Clips feel natural and easy to film.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99E8C3-C8B3-4543-8D56-05E638F0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05CBB0-D921-4926-B213-7929CFCB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reel points viewers to order or visit.</a:t>
            </a:r>
          </a:p>
        </p:txBody>
      </p:sp>
    </p:spTree>
    <p:extLst>
      <p:ext uri="{BB962C8B-B14F-4D97-AF65-F5344CB8AC3E}">
        <p14:creationId xmlns:p14="http://schemas.microsoft.com/office/powerpoint/2010/main" val="12241662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B7F9A2-0927-40BA-BA03-CD50C536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FD446-F3D0-4962-B8F4-CC255D1C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25F717-A688-4F71-BDD5-AFED99F1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9C143C-0AD3-42A1-8C91-B9A3B292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D6E307-F012-4EB6-9E69-686C7CD0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0EFEB-9B6E-4FC3-A64E-FFD9F7ED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395EC-E297-48AC-A536-A09C1323E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7CB16-110A-40EF-B80E-040DE9E6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94140C-DA1E-4E89-90FA-E2041AF0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853C3A-730B-44D7-8E84-D9A47A489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simple content that brings in nearby customers without a big production setup.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FAE4E0-26C8-4839-BE19-66A28FD61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0EDFFC-2439-485C-B8A0-25E6B3095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F82F44-948A-4891-8820-7524D142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3A027-F1FA-4979-9680-69963B61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BF06A-14E9-4410-8609-B8A5D224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format for filming, editing, and posting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4DB93-54B4-48E8-A9EC-50A7F050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60C241-6593-4E99-B862-C75E16DD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312F5-217B-490D-A1C2-63EAA67B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97676C-89B3-48EF-9D8D-8560B816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20144-E80B-4E3E-A728-C9A6FCBB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reels that support launches, specials, and brand awareness.</a:t>
            </a:r>
          </a:p>
        </p:txBody>
      </p:sp>
    </p:spTree>
    <p:extLst>
      <p:ext uri="{BB962C8B-B14F-4D97-AF65-F5344CB8AC3E}">
        <p14:creationId xmlns:p14="http://schemas.microsoft.com/office/powerpoint/2010/main" val="15871298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424225-5BF3-4910-8FCD-5408D90B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D2774B-4A45-473D-8035-85E20EEB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6C135-B2DC-4CF5-B4F3-2BE8E968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D0E0B8-4CB5-4B5E-A322-02A4D55D1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5FE2FB-8F9A-48F4-A780-F514FA109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021AA-28E9-460F-8AC4-889901DE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28A5F6-501D-4B14-89E5-2FD9CD03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BBC243-FDE2-49A1-9B7B-6552FFC6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E5F0F8-CA1D-4C22-8AEE-31F7A132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35FE88-9EC0-4051-B86B-0F157410E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D56F7-CBA7-4D95-9006-ED78CC79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D12B5-8C28-482A-96E0-A98A1679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24C964-B72B-41C2-8769-9FC143C4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04F81-197F-4D59-AA1A-58B66565D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75042D-5856-4A49-AD5E-DF23092E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9EA27-0968-45F1-925D-3630050D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89D9CB-7FB3-4151-A3BF-D60B0234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0864E3-2661-4419-B817-17557A6A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5306BC-25F7-4F5A-90B5-C13DD224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DFA967-E399-486D-8E25-B2BF16C4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050D1C-C3FE-4234-80EA-62E91D4A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19AA14-4BFC-4180-BCE2-DB2642D0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5B96F2-9E42-4FDC-A7D9-7ECDF5DA4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F5FBAB-6428-439C-A31C-E4D99117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B0B5F9-8DC8-4B03-8F7E-ECEF6928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3180E1-4225-4EB7-A2BE-009513E3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695881-347F-42E7-ABA3-358F325D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EBCD96-E3E0-4B1F-8175-E50E12C4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F068400-4B3C-48F6-BD34-34015E05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9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at peak scroll time</a:t>
            </a:r>
          </a:p>
        </p:txBody>
      </p:sp>
    </p:spTree>
    <p:extLst>
      <p:ext uri="{BB962C8B-B14F-4D97-AF65-F5344CB8AC3E}">
        <p14:creationId xmlns:p14="http://schemas.microsoft.com/office/powerpoint/2010/main" val="6949323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C58CA2-1445-4E2C-A5BE-5CC27D55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7D9E81-FAFA-451B-8ECC-F9D02F4A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0ACEDF-051D-453E-AFB6-CFF7D0E0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A67DC-29F7-474A-A7FF-AAB000A1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6E3D64-B219-4922-A547-397D3339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CEE91-DABB-4563-9433-91D8B422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FADF03-5EE0-49CD-B4FC-7E7D499E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7A7BD-53E3-4FC8-A0DD-DDACB3FA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use short clips to turn daily prep into customer interest?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7949B2-C6ED-4300-BBBE-2A228962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80B82F-85A9-4A76-9E6A-DB7F035CC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6F2A0A-6A3B-4CE8-A0A0-643F67D4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23651-9ACE-40D6-8872-D10CB744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0C1B01-EB88-4028-A7B6-9BCAE03D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8C1B56-F658-4F8B-942C-8B2D60EF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9DB01-D1D0-4BEB-BD65-E09ADE8A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C27E28-B00B-4A61-BC14-99E77203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FC3E6-712C-4456-BA7A-AA093AFA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B7A52D-A11D-44BE-B82B-D5A9DB7A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Reply to every comment</a:t>
            </a:r>
          </a:p>
        </p:txBody>
      </p:sp>
    </p:spTree>
    <p:extLst>
      <p:ext uri="{BB962C8B-B14F-4D97-AF65-F5344CB8AC3E}">
        <p14:creationId xmlns:p14="http://schemas.microsoft.com/office/powerpoint/2010/main" val="8024434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88ACE9-1E4A-46A4-9BC5-D230539B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7A724-02D2-4F3E-89DF-7B570706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5C65DC-4C4E-491A-A836-6FA8DA65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C3882-F817-4F32-BAA7-969DE0F5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40B52-7E5B-4A84-8A36-F601AA83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0031F-7445-4765-8C85-35EEB618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5ECF3-6387-4826-B079-F7196260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73777-3532-4C53-9C2A-775853ED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1C6A4-4E70-4197-92DD-50732B228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5865C-512E-4066-B6C1-E73F2C5F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B090EC-3B10-4257-8D75-659E49D4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002C2-8737-4CAC-9E92-10ED8EFA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9621B9-456F-4AA7-86FB-6848F242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1F544A-85FF-4086-9CA7-64FC6B20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3BB37B-4256-4AB2-914E-A509A59E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A3508C-84F0-4620-89D3-8A966FC9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54D283-B31E-41BD-A48C-133050FF5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A6BB03-0ED7-4381-8890-D30BF13D1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FC351C-8C89-4CE8-9EA8-028B0BF51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528060-DC41-4ED0-AE05-FC0C0F4B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3B7CD-B3A7-4864-9C3B-9DA0474A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E0500C-AE6D-4EEC-A5D0-97E3994FE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B768D3-5F48-4056-9FBF-E6015D63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5408F8-9FF9-42AF-9F55-E5528666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Reply to every comment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1DE776-C261-4355-8028-B660B84A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278333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4D2D0-1FD1-4839-8398-4A321DE8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B42AA4-E9C4-4A16-9BAE-13CB2580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34FC05-8CFE-4065-8B91-F79EC6EB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clip count.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1BFD1-422E-47F2-AA34-FFD3662D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9788E6-A206-4CF7-84E1-7BE8CCE6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039E25-F42E-47DC-B382-BFBD589C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566823-0460-4B3C-ACBA-C35D33FB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76568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2026-09-30T14:54:36.7100000Z</dcterms:created>
  <dcterms:modified xsi:type="dcterms:W3CDTF">2026-09-30T14:54:36.7100000Z</dcterms:modified>
</coreProperties>
</file>