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75071e97e94ab8" /><Relationship Type="http://schemas.openxmlformats.org/officeDocument/2006/relationships/extended-properties" Target="/docProps/app.xml" Id="Rc2ce3b554d274ace" /><Relationship Type="http://schemas.openxmlformats.org/officeDocument/2006/relationships/officeDocument" Target="/ppt/presentation.xml" Id="R81067a7b22b946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365febd3664422"/>
  </p:sldMasterIdLst>
  <p:notesMasterIdLst>
    <p:notesMasterId xmlns:r="http://schemas.openxmlformats.org/officeDocument/2006/relationships" r:id="Rdaed403ba46a419e"/>
  </p:notesMasterIdLst>
  <p:sldIdLst>
    <p:sldId xmlns:r="http://schemas.openxmlformats.org/officeDocument/2006/relationships" id="256" r:id="R3eb12302e8394d5b"/>
    <p:sldId xmlns:r="http://schemas.openxmlformats.org/officeDocument/2006/relationships" id="257" r:id="Rd4a6eb3ae86a4d2c"/>
    <p:sldId xmlns:r="http://schemas.openxmlformats.org/officeDocument/2006/relationships" id="258" r:id="R8ed2d622bcc2480b"/>
    <p:sldId xmlns:r="http://schemas.openxmlformats.org/officeDocument/2006/relationships" id="259" r:id="R95a190eed555434a"/>
    <p:sldId xmlns:r="http://schemas.openxmlformats.org/officeDocument/2006/relationships" id="260" r:id="R541e1994af1e4fca"/>
    <p:sldId xmlns:r="http://schemas.openxmlformats.org/officeDocument/2006/relationships" id="261" r:id="R9bd9d7510eae4ed8"/>
    <p:sldId xmlns:r="http://schemas.openxmlformats.org/officeDocument/2006/relationships" id="262" r:id="Re7b77adf34f94eeb"/>
    <p:sldId xmlns:r="http://schemas.openxmlformats.org/officeDocument/2006/relationships" id="263" r:id="Rce7e3faa29754d9e"/>
    <p:sldId xmlns:r="http://schemas.openxmlformats.org/officeDocument/2006/relationships" id="264" r:id="R72cb646e03174fec"/>
    <p:sldId xmlns:r="http://schemas.openxmlformats.org/officeDocument/2006/relationships" id="265" r:id="R22ff30b5e6c74561"/>
    <p:sldId xmlns:r="http://schemas.openxmlformats.org/officeDocument/2006/relationships" id="266" r:id="R5998f8445f294e1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134c5d31f074403" /><Relationship Type="http://schemas.openxmlformats.org/officeDocument/2006/relationships/slideMaster" Target="/ppt/slideMasters/slideMaster1.xml" Id="R86365febd3664422" /><Relationship Type="http://schemas.openxmlformats.org/officeDocument/2006/relationships/notesMaster" Target="/ppt/notesMasters/notesMaster1.xml" Id="Rdaed403ba46a419e" /><Relationship Type="http://schemas.openxmlformats.org/officeDocument/2006/relationships/presProps" Target="/ppt/presProps.xml" Id="Raa1270ebea4d4370" /><Relationship Type="http://schemas.openxmlformats.org/officeDocument/2006/relationships/tableStyles" Target="/ppt/tableStyles.xml" Id="R5f4b8e17b58f48c7" /><Relationship Type="http://schemas.openxmlformats.org/officeDocument/2006/relationships/slide" Target="/ppt/slides/slide1.xml" Id="R3eb12302e8394d5b" /><Relationship Type="http://schemas.openxmlformats.org/officeDocument/2006/relationships/slide" Target="/ppt/slides/slide2.xml" Id="Rd4a6eb3ae86a4d2c" /><Relationship Type="http://schemas.openxmlformats.org/officeDocument/2006/relationships/slide" Target="/ppt/slides/slide3.xml" Id="R8ed2d622bcc2480b" /><Relationship Type="http://schemas.openxmlformats.org/officeDocument/2006/relationships/slide" Target="/ppt/slides/slide4.xml" Id="R95a190eed555434a" /><Relationship Type="http://schemas.openxmlformats.org/officeDocument/2006/relationships/slide" Target="/ppt/slides/slide5.xml" Id="R541e1994af1e4fca" /><Relationship Type="http://schemas.openxmlformats.org/officeDocument/2006/relationships/slide" Target="/ppt/slides/slide6.xml" Id="R9bd9d7510eae4ed8" /><Relationship Type="http://schemas.openxmlformats.org/officeDocument/2006/relationships/slide" Target="/ppt/slides/slide7.xml" Id="Re7b77adf34f94eeb" /><Relationship Type="http://schemas.openxmlformats.org/officeDocument/2006/relationships/slide" Target="/ppt/slides/slide8.xml" Id="Rce7e3faa29754d9e" /><Relationship Type="http://schemas.openxmlformats.org/officeDocument/2006/relationships/slide" Target="/ppt/slides/slide9.xml" Id="R72cb646e03174fec" /><Relationship Type="http://schemas.openxmlformats.org/officeDocument/2006/relationships/slide" Target="/ppt/slides/slide10.xml" Id="R22ff30b5e6c74561" /><Relationship Type="http://schemas.openxmlformats.org/officeDocument/2006/relationships/slide" Target="/ppt/slides/slide11.xml" Id="R5998f8445f294e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f6802e1845406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b5ef3b720c4b3c" /><Relationship Type="http://schemas.openxmlformats.org/officeDocument/2006/relationships/notesMaster" Target="/ppt/notesMasters/notesMaster1.xml" Id="R04b16dfc526d4e4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2e1dc4bb0a04e66" /><Relationship Type="http://schemas.openxmlformats.org/officeDocument/2006/relationships/notesMaster" Target="/ppt/notesMasters/notesMaster1.xml" Id="Rb4c5d8c18d5a4cf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64d4ffad8e54f60" /><Relationship Type="http://schemas.openxmlformats.org/officeDocument/2006/relationships/notesMaster" Target="/ppt/notesMasters/notesMaster1.xml" Id="Re546d1cbaaec4e3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7a1159273544773" /><Relationship Type="http://schemas.openxmlformats.org/officeDocument/2006/relationships/notesMaster" Target="/ppt/notesMasters/notesMaster1.xml" Id="R3cd90c4301ff404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cebca7e534a458f" /><Relationship Type="http://schemas.openxmlformats.org/officeDocument/2006/relationships/notesMaster" Target="/ppt/notesMasters/notesMaster1.xml" Id="R3aaf0f4715d14d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af9ee3fe2e44e8a" /><Relationship Type="http://schemas.openxmlformats.org/officeDocument/2006/relationships/notesMaster" Target="/ppt/notesMasters/notesMaster1.xml" Id="R5e7ae9bbe149475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d2c627d39b14748" /><Relationship Type="http://schemas.openxmlformats.org/officeDocument/2006/relationships/notesMaster" Target="/ppt/notesMasters/notesMaster1.xml" Id="R4b4c5cc4a8fb4d2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b2239af4047425b" /><Relationship Type="http://schemas.openxmlformats.org/officeDocument/2006/relationships/notesMaster" Target="/ppt/notesMasters/notesMaster1.xml" Id="R50e22de7f72649c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2a949d1bcfe443a" /><Relationship Type="http://schemas.openxmlformats.org/officeDocument/2006/relationships/notesMaster" Target="/ppt/notesMasters/notesMaster1.xml" Id="Rc2e8537b95c342c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277cf95d224113" /><Relationship Type="http://schemas.openxmlformats.org/officeDocument/2006/relationships/notesMaster" Target="/ppt/notesMasters/notesMaster1.xml" Id="R73a4c6445be141e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949df9cf8d74638" /><Relationship Type="http://schemas.openxmlformats.org/officeDocument/2006/relationships/notesMaster" Target="/ppt/notesMasters/notesMaster1.xml" Id="Rcc3ba40824da4f9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b62d5c101d4c2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a89bc07355a4139" /><Relationship Type="http://schemas.openxmlformats.org/officeDocument/2006/relationships/slideLayout" Target="/ppt/slideLayouts/slideLayout1.xml" Id="R4e41e5bd1d414a8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41e5bd1d414a8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3ebd962076474f" /><Relationship Type="http://schemas.openxmlformats.org/officeDocument/2006/relationships/image" Target="/ppt/media/image.png" Id="R11fbb8d3025f4cfb" /><Relationship Type="http://schemas.openxmlformats.org/officeDocument/2006/relationships/notesSlide" Target="/ppt/notesSlides/notesSlide1.xml" Id="R4c5740394ee14c1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e98e261a544d45" /><Relationship Type="http://schemas.openxmlformats.org/officeDocument/2006/relationships/notesSlide" Target="/ppt/notesSlides/notesSlide2.xml" Id="Rc9d0811324194cc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62d0dd35eb4120" /><Relationship Type="http://schemas.openxmlformats.org/officeDocument/2006/relationships/notesSlide" Target="/ppt/notesSlides/notesSlide3.xml" Id="R90a3e018492b4c7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e918603ec445d0" /><Relationship Type="http://schemas.openxmlformats.org/officeDocument/2006/relationships/notesSlide" Target="/ppt/notesSlides/notesSlide4.xml" Id="Rcd3b0f23244e43d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d01c1c1d5247ad" /><Relationship Type="http://schemas.openxmlformats.org/officeDocument/2006/relationships/notesSlide" Target="/ppt/notesSlides/notesSlide5.xml" Id="Rdcb6b1e7d3c64e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ba7600f905424d" /><Relationship Type="http://schemas.openxmlformats.org/officeDocument/2006/relationships/notesSlide" Target="/ppt/notesSlides/notesSlide6.xml" Id="Ref95dc69f19f4bc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6c15c86c64413d" /><Relationship Type="http://schemas.openxmlformats.org/officeDocument/2006/relationships/notesSlide" Target="/ppt/notesSlides/notesSlide7.xml" Id="Ree0149ae87de438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b4000adc864137" /><Relationship Type="http://schemas.openxmlformats.org/officeDocument/2006/relationships/notesSlide" Target="/ppt/notesSlides/notesSlide8.xml" Id="R2fcc65448671450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bd44ca35474379" /><Relationship Type="http://schemas.openxmlformats.org/officeDocument/2006/relationships/notesSlide" Target="/ppt/notesSlides/notesSlide9.xml" Id="Rcbc7ec597c60440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f36955f8e04df5" /><Relationship Type="http://schemas.openxmlformats.org/officeDocument/2006/relationships/notesSlide" Target="/ppt/notesSlides/notesSlide10.xml" Id="Rbacd696402b049d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ea97cf3fb442bd" /><Relationship Type="http://schemas.openxmlformats.org/officeDocument/2006/relationships/notesSlide" Target="/ppt/notesSlides/notesSlide11.xml" Id="Rd956161cc5ce4d3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952CDB-31CD-4C32-AA53-BC517191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E5077E-DC8C-4918-8EC8-8E394B166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ED9BE8-0213-494F-955E-0908FA9D9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Before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63B311-8291-47B7-8BFD-9D08D1E02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prepares a clean launch story for a new eco-friendly water bottle.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19BC46-455D-4CA6-83C8-E2EFD7568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FDFA3C-38CF-4E67-A636-FD4BA7C9B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D592C9-8243-440B-96E6-47AFC957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57BBCF-D064-4BD5-A46D-ED197132B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fbb8d3025f4cf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75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B48E81-E178-4A2C-9687-1CA730F25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E6FE3E-796E-4D94-8478-342BB3B55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3F181A-A773-4563-8801-CD9093603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7F7559-A5DD-4A5B-B469-462B9833F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84F9EC-390A-4F4F-BAB2-2E1C7AA9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before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A96B8D-DAE8-4518-9730-B5B2A0A97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51E1C2-62AA-4967-BB39-A2E8C0B0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9B9601-7955-4C13-8729-5F55A5C89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18E43D-F889-49DE-A283-F1CE924F4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A0571F-8960-4627-882C-C480B209A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7ACE0D-E167-4BBF-869C-88E27C14C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26BB5E-2E7D-417D-93F4-E08018051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Audience Needs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F95EF8-4504-49F8-8773-0D8E225E7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279BEC-75D4-464E-8EBE-70C786B16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9105CC-9211-4D98-A689-F8E164E66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6D7A45-4504-4F5A-BBAA-8A6747C6A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Message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24C3E0-CF06-4768-97C2-E8232EDD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23491A-85FD-44C8-87A7-A98F27D15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70722B-1507-44C5-A1FD-3C6E03694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BC7CFA-E68D-4970-AEC2-D11A4457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4B7A51-BDD0-4C53-80EE-9F7B6840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flow</a:t>
            </a:r>
          </a:p>
        </p:txBody>
      </p:sp>
    </p:spTree>
    <p:extLst>
      <p:ext uri="{BB962C8B-B14F-4D97-AF65-F5344CB8AC3E}">
        <p14:creationId xmlns:p14="http://schemas.microsoft.com/office/powerpoint/2010/main" val="20001567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80D9F4-5AA6-4738-ABFF-787191023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3CDBA8-00F3-457D-8DA2-F73398407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A45C19-7621-4039-B268-BB2DD40A8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609FA5-FAFC-416D-B8FD-0AB1B6FC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5CE3EB-54E0-41BE-BF2C-D121DAADB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stage before the pitch begins.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53033D-610B-4FAE-88A8-388628EE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CC203C-2018-45AF-9C59-148C9DC81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54671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5DB681-AA02-4CD4-83F7-2C01F3F7A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90D79D-DC2B-45BA-9381-75E8EABF8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6AB1B8-E393-4F10-A26E-F4E809363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C7FCA6-AEFB-4038-9AB2-56A933791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F1D852-39D6-4EF1-833A-544B1A294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intro before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D97089-9AB9-4EE5-B0F4-9726F714A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3BA42E-7B4B-41B4-AE50-7894A0766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69CBC5-8F33-4E81-83E9-B60F431FD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206565-C38C-42FD-886A-6284FA7A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before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0C16C6-D1BA-427E-8614-330E4E79B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A5A9FA-8D16-4799-A1D0-3B8B1F28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3F7806-081C-44AF-943A-3D24C3D0E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8F45CB-D00F-4E71-847C-38A33805E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A573A7-B1E8-4318-B537-C879C7642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the stage before the pitch begins.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4039D9-E6FC-4BD3-A938-59EC19F8F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78B5C7-DB61-4371-9A2B-B804C238C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9E8F06-0583-463E-A794-A7AEE7F4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D7B442-5F25-4EDD-9CCB-F5B42AB49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ABFE0F-C841-47AD-A6D9-569BF8591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Rehearse the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950E28-4A07-4C4F-BD47-812659480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06662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1A786A6-6B5C-4187-8AF4-F1161C45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0B4FBC-3DED-45CB-970D-97C4B657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194E48-FAF2-4457-8E26-C9D8BD95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499C6D-E4D1-4470-B990-09F3C8C0A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08D2C1-8A6F-4C65-A7E3-1E15E080F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620017-33D4-4826-8A28-8506679E1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B67847-2D62-4BD6-AA6C-2FC20F6FA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2671AB-E881-4ECE-86C2-C9496C4EC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BF69C2-E29C-4B60-9A27-CB012AF0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0E7B3B-9A56-4D9D-91DC-CA86A58E6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451174-2F7E-42BD-92E8-DAE344EF6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E0E414-7C5F-41BA-B1AD-41E40441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DB4B33-38DF-4234-8A7D-E80A464BC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71E19A-4458-4131-A227-DAE7E0B00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697F0A-69EB-4F3A-9A1F-B75085F3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741E92-AE25-4489-8022-1EF1E93CF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5F5D17-2FC1-448C-B96B-DE46E5F51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45380C-59A8-477B-A17E-48E522418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FE3F45-707B-4A55-B87D-5C1E3EE57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C8BD5B-2D4B-4F95-9F60-01382DCE5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4130B3-CBB6-414C-90F4-2BC74BD6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the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ECA4AE-697D-4E0C-A736-0EFFD6681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8F40CE-491E-44BE-8707-24E95875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4B4E50-7D11-4741-95DE-7340CA712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F236F3-4B28-4C7C-8AC3-B4D93B94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Rehearse the timing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4CE7F02-4EB8-4E97-A2C2-B9D9146F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844072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070269-545E-4B26-9287-A14982B35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E7862B-5413-4D19-A1F3-5807163FB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F35F8A-99BD-465E-90C4-3F97109A6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04318D-BAD5-454C-B665-0C4B03C8D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F03D87-F82F-4ACA-9F20-BAAB27670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before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2ADBE4-946E-430F-8839-AC665177D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41FA21-93C5-49E5-A6FF-3AEC221C7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5E7724-FCB5-4825-AFF8-1914CB569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943138-A878-49C6-947C-911D91AB7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starts with scattered notes and no clear opening.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D5CDF2-3A96-4D87-902D-0895E8179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500B29-91F0-42EE-991E-0FF178268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disconnected from the product story.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19987C-DF3D-4AC0-B6AB-6C9E9C08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2A44B7-B206-4173-ADFC-EA469C0D1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presenter struggles to explain why the meeting matters.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E0821F-6572-47D2-B3DC-7E7EA1F5A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F101C4-1AC0-4D92-A389-6A1B4FEC7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F7E64A-1110-4E0B-AB95-7AEDF863E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5E44D2-FA5E-4E7C-8A31-2A7B4CA1D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1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intro sets a clear context for the launch discussion.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08585D-745A-46EF-8858-5F1B27E8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7A03EB-E377-4571-8B45-1D66ACAC0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focused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7C7EC7-143B-41C6-9CEE-DE8A60E5E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46E490-B894-45AA-A9AB-7618EEEB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presenter moves into the main content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4196154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8DD2BD-0BEA-4FC7-A3B2-611E3B190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FFE5C1-D4C2-40D2-9E5B-EDDC2460C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7F92ED-150E-4EFB-9FC9-CD74BC62C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72F0DE-81CA-488E-BEE1-70C3B7B65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6D25E9-7BDE-4233-A618-508BB1DF1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B134FE-C812-4A36-A30F-1F582CAA6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7C9B68-5DC5-483C-B75F-88460BBD3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5BD13C-8572-45DE-BF3F-AAD025B03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190C92-51F6-410A-926D-4E281E388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1C4B26-BD3B-4130-B338-81E2AC67D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opening that frames the product and the meeting purpose.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907C6E-22A5-45B3-9110-715A23EEB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7FD910-80DB-40C1-B1B6-DB3C9C1AC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09285A-DAC0-4DF3-88CD-19AF0C962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3CB7A7-F7AD-4E2F-854D-E1A42826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DESIGN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8EA14F-04E1-41CD-B9FA-9E700F446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to align visuals, copy, and pacing.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3933D4-F391-4C4F-A28A-6AD35EBBE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3C2914-CD7A-47D8-99EF-0E32E31F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DBB91E-9308-45B7-AE1F-636F557D8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18FBCF-F4E6-4EEA-849A-D5B0E79CE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SALES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6F3BAA-4D70-4824-ABC4-2E845FABE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setup that helps them introduce the offer confidently.</a:t>
            </a:r>
          </a:p>
        </p:txBody>
      </p:sp>
    </p:spTree>
    <p:extLst>
      <p:ext uri="{BB962C8B-B14F-4D97-AF65-F5344CB8AC3E}">
        <p14:creationId xmlns:p14="http://schemas.microsoft.com/office/powerpoint/2010/main" val="16101274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ADF0044-DC80-4190-B699-F5F50562D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ADB048-BA5E-4E4C-908C-B9BC457A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52CFDD-146B-46A9-8C4A-C76D1E69A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9F4835-10A6-4E1F-92B2-3D82B2926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F972BD-6787-4067-8AD8-30D53E88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B5E029-A4EE-4315-A42B-5C3F0ADD3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0A2A6D-BA68-495A-956E-828F43CF0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7EA936-C95A-46B7-93B1-47D7B9F5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81B42A-8290-4029-8C5C-D70112ACC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EF6A90-EAE8-47DB-BF73-49C9EF5FB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1E0F03-CC6B-4B68-A9A9-1BF368E1D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9BABB2-9E35-4013-8FA0-D3B62C833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73DC8F-ACD1-4724-BC21-9B047D853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17CFA8-8E32-4A6B-AECC-ECE321C8A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D3CB2A-4394-4F09-96C5-0EF776A14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4DBFEF-2B10-4EDA-A3DB-0D1D4F512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5502FC-B536-4462-B55E-BC7EFA827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69D004-3CA2-46B0-8D5D-ED776C9A1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2226D7-DF75-40E1-AEBE-824F5A741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70152D-0D6D-4268-8DA4-497C67076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75AFFE-E37F-43FE-A0BB-EC4804D98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88A482-7640-417C-9CE7-C55173F9B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6F72DF-62B5-4439-B7C8-35937E616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E6F79FF-5E37-4275-A8EB-BE6FEBB7E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1A026D-C0DF-4F02-B7B8-BE71E235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E2E496-46A9-407C-8DB0-DEFE0DA71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8692937-15F1-4E81-B951-276C445E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6FD53D1-7F3B-480E-89FA-1D549284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9C80296-DD45-4074-BB01-4079F6B0C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the flow</a:t>
            </a:r>
          </a:p>
        </p:txBody>
      </p:sp>
    </p:spTree>
    <p:extLst>
      <p:ext uri="{BB962C8B-B14F-4D97-AF65-F5344CB8AC3E}">
        <p14:creationId xmlns:p14="http://schemas.microsoft.com/office/powerpoint/2010/main" val="7172697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3863AF-A1B8-4E3B-99C2-34E693213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6189D5-86C4-45B2-810B-75FCB137E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A034D7-2A46-477E-B734-D18765D17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E7010B-9217-4D69-8C63-1E51D28E4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B5B378-B7D6-4479-9E89-71CB303E4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before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2F7705-5494-4B49-B754-47F5007D5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AAB9A7-A27E-49E3-90CB-BA80266F0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67EB00-37DD-46A1-BE51-3D8C620AA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open the presentation so the product story feels clear and easy to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5EA686-21A7-4526-8640-D89C844B1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3803EB-5323-4F5E-8393-1FBEF944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56A40A-7911-4799-AC72-DCBBC2594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0E797E-AFEF-4D46-8477-8CC3A787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6C4F41-461E-4562-84E0-2570D8D2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A24ACC-4933-49F7-ABF5-D25DFF484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813A62-AE54-48C7-AE3B-1499B3CC2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88BF27-3296-46BB-A634-3E2DEF19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68494B-20D8-4B8C-8A09-E8CD04C63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972BBA-626B-487C-BCBC-8A72F2248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the timing</a:t>
            </a:r>
          </a:p>
        </p:txBody>
      </p:sp>
    </p:spTree>
    <p:extLst>
      <p:ext uri="{BB962C8B-B14F-4D97-AF65-F5344CB8AC3E}">
        <p14:creationId xmlns:p14="http://schemas.microsoft.com/office/powerpoint/2010/main" val="20892569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7519730-3855-4FEE-85B3-45ACD5A3D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6E14F8-8575-40D3-A04C-2AD598E7C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EFD0AF-8410-4021-BE98-7D71C460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74CB65-843D-419C-A82F-0D1758762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670177-C7C3-4D43-97C3-0F887F239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before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4A3F7C-67A7-4D6C-90F9-D9998C9F1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D84FB0-2D6C-4A41-ADB7-2C705092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2B43F7-BBD4-467F-882E-E0BB69C2D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FF3BD9-33E8-4B0F-9AC5-D8DCAFBBC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A8F653-0C75-476F-906F-3D09D7C14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F6A5EB-DD0B-4938-BD26-EA24AA27F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C6AE1D-3537-4EEC-8E83-6BA449531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C46DB2-962A-4BE5-B172-B7A7EB4F5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7205C7-64D6-4EFF-BE85-D67D320A8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DF42DA-EDC0-4A52-A8C8-C0E673593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E31C30-F242-4764-948D-7817702A1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B71C01-BFFB-4C5C-9305-8E985DE53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F0B195-F525-4783-BA08-157D4121C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15894D-8E9C-4C96-9355-760F40527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key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10DB8A-7C94-47C0-BEA3-74854C065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2F238D-B936-45D7-9E2F-AD6F8E390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9E3519-5E30-4313-8CDC-6F64FAE1D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698C6F-ECFE-4B08-A826-53F9393E1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B41122-A0B9-454B-9B6E-97BCA76AE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Rehearse the timing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2FE4E48-064E-4FA8-A562-6AED2C5C1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306524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690B80-E16E-4291-A230-6D57FC615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D2E5C8-D644-4AA9-BB4E-3EA78E9CC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5B58B3-834E-420B-AB14-9492FCB85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opening makes the rest of the deck easier to deliver.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F8769D-272C-41C5-B00C-5071E6FF1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8C993B-1C69-444A-934D-89CF3EE56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A3BBDF-BACF-465C-8CED-3CA26B2CE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EF175E-E8DA-49D5-9763-13D1C5829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7382148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2026-10-01T09:50:49.0330000Z</dcterms:created>
  <dcterms:modified xsi:type="dcterms:W3CDTF">2026-10-01T09:50:49.0330000Z</dcterms:modified>
</coreProperties>
</file>