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959d6ba4864dac" /><Relationship Type="http://schemas.openxmlformats.org/officeDocument/2006/relationships/extended-properties" Target="/docProps/app.xml" Id="Rf16d12af0e474401" /><Relationship Type="http://schemas.openxmlformats.org/officeDocument/2006/relationships/officeDocument" Target="/ppt/presentation.xml" Id="R460c8215722a40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fc90bd2798448c"/>
  </p:sldMasterIdLst>
  <p:notesMasterIdLst>
    <p:notesMasterId xmlns:r="http://schemas.openxmlformats.org/officeDocument/2006/relationships" r:id="R1b62ef050adf42a2"/>
  </p:notesMasterIdLst>
  <p:sldIdLst>
    <p:sldId xmlns:r="http://schemas.openxmlformats.org/officeDocument/2006/relationships" id="256" r:id="R3696616884d744bc"/>
    <p:sldId xmlns:r="http://schemas.openxmlformats.org/officeDocument/2006/relationships" id="257" r:id="Reb8bacd268fb4881"/>
    <p:sldId xmlns:r="http://schemas.openxmlformats.org/officeDocument/2006/relationships" id="258" r:id="R3835ab6ef63e41e6"/>
    <p:sldId xmlns:r="http://schemas.openxmlformats.org/officeDocument/2006/relationships" id="259" r:id="R3e4e376ee9ae4f96"/>
    <p:sldId xmlns:r="http://schemas.openxmlformats.org/officeDocument/2006/relationships" id="260" r:id="R85f3afe863124f31"/>
    <p:sldId xmlns:r="http://schemas.openxmlformats.org/officeDocument/2006/relationships" id="261" r:id="R85f74de8c45241a4"/>
    <p:sldId xmlns:r="http://schemas.openxmlformats.org/officeDocument/2006/relationships" id="262" r:id="R8c76eea6dfde46f6"/>
    <p:sldId xmlns:r="http://schemas.openxmlformats.org/officeDocument/2006/relationships" id="263" r:id="Re0cb71ef36694a17"/>
    <p:sldId xmlns:r="http://schemas.openxmlformats.org/officeDocument/2006/relationships" id="264" r:id="Rb92b65afee3649f7"/>
    <p:sldId xmlns:r="http://schemas.openxmlformats.org/officeDocument/2006/relationships" id="265" r:id="R457c4059d3cd4486"/>
    <p:sldId xmlns:r="http://schemas.openxmlformats.org/officeDocument/2006/relationships" id="266" r:id="Rd64e3cc0baff47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690ec3567f4a76" /><Relationship Type="http://schemas.openxmlformats.org/officeDocument/2006/relationships/slideMaster" Target="/ppt/slideMasters/slideMaster1.xml" Id="R4cfc90bd2798448c" /><Relationship Type="http://schemas.openxmlformats.org/officeDocument/2006/relationships/notesMaster" Target="/ppt/notesMasters/notesMaster1.xml" Id="R1b62ef050adf42a2" /><Relationship Type="http://schemas.openxmlformats.org/officeDocument/2006/relationships/presProps" Target="/ppt/presProps.xml" Id="Ree1631ddcaed4486" /><Relationship Type="http://schemas.openxmlformats.org/officeDocument/2006/relationships/tableStyles" Target="/ppt/tableStyles.xml" Id="R0b7672da5095451f" /><Relationship Type="http://schemas.openxmlformats.org/officeDocument/2006/relationships/slide" Target="/ppt/slides/slide1.xml" Id="R3696616884d744bc" /><Relationship Type="http://schemas.openxmlformats.org/officeDocument/2006/relationships/slide" Target="/ppt/slides/slide2.xml" Id="Reb8bacd268fb4881" /><Relationship Type="http://schemas.openxmlformats.org/officeDocument/2006/relationships/slide" Target="/ppt/slides/slide3.xml" Id="R3835ab6ef63e41e6" /><Relationship Type="http://schemas.openxmlformats.org/officeDocument/2006/relationships/slide" Target="/ppt/slides/slide4.xml" Id="R3e4e376ee9ae4f96" /><Relationship Type="http://schemas.openxmlformats.org/officeDocument/2006/relationships/slide" Target="/ppt/slides/slide5.xml" Id="R85f3afe863124f31" /><Relationship Type="http://schemas.openxmlformats.org/officeDocument/2006/relationships/slide" Target="/ppt/slides/slide6.xml" Id="R85f74de8c45241a4" /><Relationship Type="http://schemas.openxmlformats.org/officeDocument/2006/relationships/slide" Target="/ppt/slides/slide7.xml" Id="R8c76eea6dfde46f6" /><Relationship Type="http://schemas.openxmlformats.org/officeDocument/2006/relationships/slide" Target="/ppt/slides/slide8.xml" Id="Re0cb71ef36694a17" /><Relationship Type="http://schemas.openxmlformats.org/officeDocument/2006/relationships/slide" Target="/ppt/slides/slide9.xml" Id="Rb92b65afee3649f7" /><Relationship Type="http://schemas.openxmlformats.org/officeDocument/2006/relationships/slide" Target="/ppt/slides/slide10.xml" Id="R457c4059d3cd4486" /><Relationship Type="http://schemas.openxmlformats.org/officeDocument/2006/relationships/slide" Target="/ppt/slides/slide11.xml" Id="Rd64e3cc0baff47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7efc8eb8c64f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d9c5bf01a74143" /><Relationship Type="http://schemas.openxmlformats.org/officeDocument/2006/relationships/notesMaster" Target="/ppt/notesMasters/notesMaster1.xml" Id="R5b74c56ce9d448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fdca9e73fe4561" /><Relationship Type="http://schemas.openxmlformats.org/officeDocument/2006/relationships/notesMaster" Target="/ppt/notesMasters/notesMaster1.xml" Id="Re9d137cff1db43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4289b26d7848a3" /><Relationship Type="http://schemas.openxmlformats.org/officeDocument/2006/relationships/notesMaster" Target="/ppt/notesMasters/notesMaster1.xml" Id="Rc7cf357b28ab43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12f86dae8a4735" /><Relationship Type="http://schemas.openxmlformats.org/officeDocument/2006/relationships/notesMaster" Target="/ppt/notesMasters/notesMaster1.xml" Id="R6f554f245cf141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163875a7194d99" /><Relationship Type="http://schemas.openxmlformats.org/officeDocument/2006/relationships/notesMaster" Target="/ppt/notesMasters/notesMaster1.xml" Id="R46ee0ec9bd9c41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a7855c0b15497e" /><Relationship Type="http://schemas.openxmlformats.org/officeDocument/2006/relationships/notesMaster" Target="/ppt/notesMasters/notesMaster1.xml" Id="R4d887b3b5ce74e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8c76d5173a4f11" /><Relationship Type="http://schemas.openxmlformats.org/officeDocument/2006/relationships/notesMaster" Target="/ppt/notesMasters/notesMaster1.xml" Id="Rb284ff4d976648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bdcf837d254f13" /><Relationship Type="http://schemas.openxmlformats.org/officeDocument/2006/relationships/notesMaster" Target="/ppt/notesMasters/notesMaster1.xml" Id="R5056268c264140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c9c380c7cf4f15" /><Relationship Type="http://schemas.openxmlformats.org/officeDocument/2006/relationships/notesMaster" Target="/ppt/notesMasters/notesMaster1.xml" Id="R7d10246764c342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f9a6c2c31c489a" /><Relationship Type="http://schemas.openxmlformats.org/officeDocument/2006/relationships/notesMaster" Target="/ppt/notesMasters/notesMaster1.xml" Id="R75eb8d3e686f43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9549fdc1f0434e" /><Relationship Type="http://schemas.openxmlformats.org/officeDocument/2006/relationships/notesMaster" Target="/ppt/notesMasters/notesMaster1.xml" Id="R7d371d457ac840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40182007654b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fce26979f041c7" /><Relationship Type="http://schemas.openxmlformats.org/officeDocument/2006/relationships/slideLayout" Target="/ppt/slideLayouts/slideLayout1.xml" Id="R7dd14b1f67774e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d14b1f67774e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b2042d6ae6490c" /><Relationship Type="http://schemas.openxmlformats.org/officeDocument/2006/relationships/image" Target="/ppt/media/image.png" Id="R9ad55743b0bd4160" /><Relationship Type="http://schemas.openxmlformats.org/officeDocument/2006/relationships/notesSlide" Target="/ppt/notesSlides/notesSlide1.xml" Id="Rdbe20c1db3f648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5967f76884211" /><Relationship Type="http://schemas.openxmlformats.org/officeDocument/2006/relationships/notesSlide" Target="/ppt/notesSlides/notesSlide2.xml" Id="Rf5b3c877be5944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12f38f8894349" /><Relationship Type="http://schemas.openxmlformats.org/officeDocument/2006/relationships/notesSlide" Target="/ppt/notesSlides/notesSlide3.xml" Id="R7b32eed397a64f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b3b168297f4f4d" /><Relationship Type="http://schemas.openxmlformats.org/officeDocument/2006/relationships/notesSlide" Target="/ppt/notesSlides/notesSlide4.xml" Id="R32043be891a643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04ca0345b4f18" /><Relationship Type="http://schemas.openxmlformats.org/officeDocument/2006/relationships/notesSlide" Target="/ppt/notesSlides/notesSlide5.xml" Id="R45caa531674646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ee4430cf64b58" /><Relationship Type="http://schemas.openxmlformats.org/officeDocument/2006/relationships/notesSlide" Target="/ppt/notesSlides/notesSlide6.xml" Id="Re7b3c0f2dcac45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8ab8aaec34cdd" /><Relationship Type="http://schemas.openxmlformats.org/officeDocument/2006/relationships/notesSlide" Target="/ppt/notesSlides/notesSlide7.xml" Id="R8fd055b3965342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061c1aedb4b5d" /><Relationship Type="http://schemas.openxmlformats.org/officeDocument/2006/relationships/notesSlide" Target="/ppt/notesSlides/notesSlide8.xml" Id="Rf14933015eae4b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30e107c7c43aa" /><Relationship Type="http://schemas.openxmlformats.org/officeDocument/2006/relationships/notesSlide" Target="/ppt/notesSlides/notesSlide9.xml" Id="R7d7acea4c6cc47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330082a8e4a27" /><Relationship Type="http://schemas.openxmlformats.org/officeDocument/2006/relationships/notesSlide" Target="/ppt/notesSlides/notesSlide10.xml" Id="Rdccd4981bdd74c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0619f1a914a47" /><Relationship Type="http://schemas.openxmlformats.org/officeDocument/2006/relationships/notesSlide" Target="/ppt/notesSlides/notesSlide11.xml" Id="Rbe197f0e640a47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371698-13A9-4B27-BEA9-9972CF72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53FEE-C6F0-4F90-AF07-594CB056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BCF52-0410-4481-955F-D3D00423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Examples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35ABC-93F0-4011-878F-7FA70C09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opens with a simple story to explain a new product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D3FC28-F7C8-4DCE-9AB9-AF52AE86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E90A5A-5D9A-4B4C-A31F-0C476134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217B6-4BA6-474E-9410-E552F5ED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1867F-FDE7-4233-B180-E20EA7D5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55743b0bd416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771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5EF86F-4EBC-47B8-A6A9-A8E7FF80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CBA9D-B229-4E99-BAA2-DF18B29E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358D80-2975-4B96-A140-C458B14A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D2048-3F1C-43D3-8FFA-FBE44A9C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F9DB1-247D-4420-92F3-4B94A0C3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examples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818F3-6435-450C-A437-D309D675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B8FEA-0FDA-43B2-BA17-BC1E8ED0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D3FFF8-421B-45B9-ABFD-78751FB5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16402-4FF3-4974-99F6-62A97978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21FD0D-E4F2-4CB8-8368-52CB3717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C7563-D3F6-48C2-8F82-D22C56F0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03AD5-BD04-4ABC-BA30-80734F2E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E3D10-1F21-42E5-93CF-FE2E3FEF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7C1BB-7E95-452F-908E-820E618E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9FE194-96B4-4B6F-B632-C804F523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72461D-70A1-4594-87BA-563C7A3B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45C86-B0BA-450B-9E6C-8AC288AC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6A556-A881-4303-B8BE-5D6437DC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1DE5E-CC85-40B2-B0B6-82CFD311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01F6AD-ED61-4719-A96C-64E7FE92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Comes Next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E3EED0-881A-44DE-9FB1-1420A9F9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benefits</a:t>
            </a:r>
          </a:p>
        </p:txBody>
      </p:sp>
    </p:spTree>
    <p:extLst>
      <p:ext uri="{BB962C8B-B14F-4D97-AF65-F5344CB8AC3E}">
        <p14:creationId xmlns:p14="http://schemas.microsoft.com/office/powerpoint/2010/main" val="11796571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3DB86-492E-4A6E-960D-D4B2F1C6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9EC28-6E12-40A3-AD27-4B7DE4D4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73147-D6B1-4480-8C53-442939DC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04BFD-7246-4EE5-908A-C54D24ED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B7FCA-AE91-465B-9F46-9476EA44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intro into a clear, human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9084E4-3BAF-4578-9856-60903BB2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F20D4-2062-4D5A-811A-D8034B64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68394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CD249-81CC-48C9-B908-7179A3EE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69F93-E403-434B-9F6B-6A5CD53B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CC897C-E29A-40FE-81BE-88830C62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0FBB6C-67AA-4045-9782-8E3DBC0B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FC3AE-9523-499C-8DE9-6262E9A4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examples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C41A1-F695-4A0C-B44D-ED98D377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7C5BB-7859-40EF-9556-3364F719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2A0351-70E9-41B9-B584-E4E49DEA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126AB9-C75D-4F6A-8743-EEE85799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examples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DA705-2F50-404E-84BF-6448DCF2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CB9B6-BA4B-40B6-A0BD-75E051D5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BEB5E-738A-4D74-8C6C-2263515F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852F9-D095-47DE-8098-B97F64D0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E5E12-3DF0-4F8E-96A0-3D8F09F1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intro into a clear, human…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C5F23-FEFA-4FA3-A58A-53FB3D21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D6CD6-F4C3-4FCB-81BC-B6EF5699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3F390F-56CB-4F2A-9AC7-8878EB3D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27B2D8-08D0-4436-88F5-9E4AFEA5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775224-24B3-4F8C-AD50-D6531D47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4CF150-BA88-4AB6-A42B-089B6267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958300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CEEE98-8F09-4D1D-BECD-46908F31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6EEF8-B83D-47E7-9871-85D40051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F70A72-1345-48A5-9468-8DF4656B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999BF2-AB7E-4EBD-8160-B1BE932A0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8B90E-38BC-494C-8B9F-26A31B9E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B5C4E-DCF5-40D1-ACD4-9EC93A861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1EAAF-1D83-4B7A-BD0B-DCE2D855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87E3D-EC9D-4A61-8F90-607E3432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B2A458-391A-4254-A642-24D42FBC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A34764-56D4-4852-9086-E20302D2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B80FED-4F86-427B-8D7D-080E36B7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C204F-A4C2-42E6-8345-9B6E2BFA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D59FE-F440-4485-A8AC-09E13E31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66C6D3-3FC6-489A-BBA0-EEA9D8C9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8C5E0B-0E1C-4638-86AB-AF21BDF5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EE81D9-5BB0-4AE5-AFEC-0836C230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F192DA-6E67-463C-B285-537A3ABD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idea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1E3CB-2448-47C9-A3BA-9C474415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A337EB-F03F-4FE1-9A37-FF23A794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D13BFB-8C87-4C89-94CA-7BAC91C9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A1BF1A-66AC-4766-AC35-5796548F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Walk through benefits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5DDA61-A1E2-4DB6-B2C0-DF6F81F2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45C4B4-3176-4E86-8C12-0DAFD3F8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FFE640-CCD6-4546-8674-D6DD76CE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6756FA-2D30-4987-A14B-6F8DF8E8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659CFA-758A-4CCE-8007-B9E34556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69878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38B1FF-04F7-4117-8658-980FF43B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0E95E-CCAF-4381-9483-258CB6C0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A99971-4006-4A24-9A0B-A76E3861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B9D763-7FC6-424C-ADDC-64503FB5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8B518-E766-44E8-938F-A51A91EC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examples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A083A-CB98-4323-B703-1B7D4F9B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7CE528-A70D-400B-BC1C-089FB9CC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617A8-2B58-491A-80E5-9B212E29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258C51-3C8D-4F23-912C-50D63521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intro feels flat and too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A9E51-7CD2-4C4A-9A5A-6DD9C233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42439-3A7E-4771-BA35-41C3CCE2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audience does not see the real problem.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78DEE-E489-4A08-982B-66B718D6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8608A9-904C-47EA-B0E1-CAF9F152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jumps ahead without context.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890A2-51CA-4F8D-A19E-FF70DA5C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AB4A7-DECC-46B7-BFE7-C8AA04D2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68269B-3C48-4A36-9A07-82060899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B66CF8-7C66-4BDE-B2F2-89CCE399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clear and relatable.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A4C7D8-E28E-4E77-9CBB-127D7B35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1AA06-64E2-45F4-A5A8-65D250C9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idea is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51DC9-46C2-4E79-B984-8D18A044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BF9D4C-F0B8-4264-B54A-B215F5F5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moves with a stronger flow.</a:t>
            </a:r>
          </a:p>
        </p:txBody>
      </p:sp>
    </p:spTree>
    <p:extLst>
      <p:ext uri="{BB962C8B-B14F-4D97-AF65-F5344CB8AC3E}">
        <p14:creationId xmlns:p14="http://schemas.microsoft.com/office/powerpoint/2010/main" val="13709339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C60A4-C959-49C2-9901-253E3A1C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59D147-6121-41C1-8CAF-C6164E19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34309-1166-4570-83CB-A885C78B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0A49C-3B8D-4416-94B8-CCDA1CD6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32B32-C9E2-42DD-8919-BC180C51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C325EE-25D3-4871-842B-BF19EF70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987BB-467F-4114-B972-39C9DF7C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FA6E9-AF81-459B-9006-71FDA844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EF93D-12BB-4D30-AF4A-71305C4F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B471DB-C3E9-4496-A043-9E9E9E32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sharp way to introduce a new idea without losing attention.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10143-B3DA-4CB5-8EB1-4EE9E2BF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18530-F4E6-4DE3-9C04-580BBC2A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87346-CAD3-4166-B253-0039C9D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079894-9255-4C84-9F83-D4AAD747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86A358-36B5-4EBA-8C2E-BB50B578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narrative that helps prospects understand the offer fast.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3C86E0-E968-4017-B528-19D98054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EC6D7-A388-4A07-9777-FB4E50C2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8A3D09-CB44-4C53-B80E-6727FAF2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F4CE18-5DD2-4C8B-8300-9C95FD7D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1EE4ED-2A35-41BD-B9C8-7D5EF2FB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presenting a concept to stakeholders.</a:t>
            </a:r>
          </a:p>
        </p:txBody>
      </p:sp>
    </p:spTree>
    <p:extLst>
      <p:ext uri="{BB962C8B-B14F-4D97-AF65-F5344CB8AC3E}">
        <p14:creationId xmlns:p14="http://schemas.microsoft.com/office/powerpoint/2010/main" val="19905201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743252-261E-4824-817F-9057CDB3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BDFB2-9AFA-4171-BA0C-3FEA0423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2F94D0-87A0-48DD-A008-58F81138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63A87-CE3A-4AB0-ACA3-F3D0518D0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E200B-1377-460F-A850-400A7E9F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00E6F-3AF6-4341-BCFA-2CCB23EE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F610C-9E92-4252-9297-8EF782E1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3DCABD-E773-4D6D-9CF5-E51837B9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CDE50-DCFF-4860-8489-D20343FE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C0679-E2EF-4220-B2DB-E9694BF0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5F2E9-1575-493E-801C-485DB3D2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5BF5D-D847-411E-AE19-733F30FC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4128AD-A332-4ACD-9976-38C3B4EB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D2AF64-D114-4234-BED2-DAE8A321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4F118-A562-414C-B2DC-8DA2D53ED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2B8ED-F58B-494C-A116-327DDB5D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27482-3412-4754-AB43-CE688828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59580B-7B48-488F-845F-60772EAB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065B1C-C248-4BD3-A014-995EBC30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05C59-B0A2-4AB8-96FD-37A1324F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66E97-BFB9-42F4-B50F-E82A5128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958A23-6DA2-4568-81AD-F1ED2A02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538249-4293-48E6-8240-1727F1C9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idea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4D42B5-219F-4FEF-999B-AD22687F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F82D1A-17F5-4C4D-B393-8AAF54F8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0AD805-EBA2-4BB5-86EC-85C3B783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2FAFF0-C5EB-4E33-8E8A-3CECD8C1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6775BD-E510-480B-8877-728F8AF4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CDD067-C697-4709-B6DA-1108CD3E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Walk through benefits</a:t>
            </a:r>
          </a:p>
        </p:txBody>
      </p:sp>
    </p:spTree>
    <p:extLst>
      <p:ext uri="{BB962C8B-B14F-4D97-AF65-F5344CB8AC3E}">
        <p14:creationId xmlns:p14="http://schemas.microsoft.com/office/powerpoint/2010/main" val="19355626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CB61B4-40E0-4F89-8260-EACAD1EC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30043-02BC-486A-9270-59D1D816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A90B4-C64C-4E49-A612-CAB08A04F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A09B26-9E32-45D9-B1AE-1BD38E28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160F8-877C-49B4-8AEC-B87C9BFA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examples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54A51-0694-4BC2-940F-5AEBBA91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32533-A9B3-4727-BE2C-7CC3D601C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8B1B3E-2D4E-473E-B41D-1F7A159C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introduce a new app with a story people understand right away?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DB38F-992E-4F23-AA0D-862A384D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27A5A1-00DF-447A-90AB-2F648C4A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78B65-06BF-4877-AB1F-6F7D5A64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735CB8-F6A8-48BB-B8B2-C9D1ABC9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046E7-D739-44AF-9C16-227807B2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255DD5-FDA0-4FC8-82E0-06D26400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7D1DBE-395B-4B46-A4B2-04262433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idea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90A377-A7E1-4273-A019-B92BA847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8F970B-3A14-4340-9EFC-59F038968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A64623-03EA-4FBB-9005-83E6B471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1597824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E4A12D-CAD4-4C8B-BFC6-F45FC649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48EAD-4221-4466-82F0-9A405F52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B3F6FE-7A9A-4334-BB0D-666A19F8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FE8A4-8CAC-41DA-B457-9A8FFB8F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EA3C7-3ED0-4E6C-A610-04E482CA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examples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63A4F-BAB1-42C8-9A9D-5E0BDD1E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C066C2-62F1-4957-A20D-B2769D99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A3DA8C-16D3-4178-85BE-13E98D9E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AB38C7-7BA7-4323-B1D1-45056F16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F50955-DC40-4910-AB85-D6EF2759B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8B8E7-77D7-4795-BAFA-383CBFC5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7E2C1-BE12-453C-BDE2-21AC00E2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17C0B5-57FE-488A-9AF1-6653424B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69176-6CB7-4E0F-816F-2CEE3C0F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5659F-F159-45A3-AC8B-4D0BDD89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E63E4-7D7A-4AA2-A8AE-542AD44F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FABDD-2E61-455A-ACC5-892829DF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76B1FE-B452-4618-A294-2FD71E81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096419-D37E-4E16-BF68-7C4C0CB5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idea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3D44C4-216A-4B81-88A4-C2A429AB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9D2D23-8D76-4A4C-ACD7-517CFE5D7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C75B86-032C-4AAC-9BB9-A7A670A4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AAA732-C9A6-48F3-8138-980FB446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2C03CB-02D1-4A16-8E98-DFB6D343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EEA376-1B68-4E60-A531-F17C8BDA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701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995946-D465-4831-B9FA-CE5E4F3E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8DB0AB-5FF1-4FCD-AD5E-90C363FF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0FC21-5091-4AC4-81C7-1EAA7C18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story, then make the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BF480-D125-4DE5-8795-61B6A9A2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4E602-67C1-4F98-A60D-4707240F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FF8507-7BE9-4785-878D-47BA3939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03E3E6-5D02-4448-A2CE-F7225528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102846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2026-10-01T20:44:11.1820000Z</dcterms:created>
  <dcterms:modified xsi:type="dcterms:W3CDTF">2026-10-01T20:44:11.1830000Z</dcterms:modified>
</coreProperties>
</file>