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a36181598c42ca" /><Relationship Type="http://schemas.openxmlformats.org/officeDocument/2006/relationships/extended-properties" Target="/docProps/app.xml" Id="R32dbb11e67ff47b7" /><Relationship Type="http://schemas.openxmlformats.org/officeDocument/2006/relationships/officeDocument" Target="/ppt/presentation.xml" Id="R89b99e939e0842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d9bf1166254e12"/>
  </p:sldMasterIdLst>
  <p:notesMasterIdLst>
    <p:notesMasterId xmlns:r="http://schemas.openxmlformats.org/officeDocument/2006/relationships" r:id="R2b708eaa91a545f5"/>
  </p:notesMasterIdLst>
  <p:sldIdLst>
    <p:sldId xmlns:r="http://schemas.openxmlformats.org/officeDocument/2006/relationships" id="256" r:id="R7561cc6e739d4689"/>
    <p:sldId xmlns:r="http://schemas.openxmlformats.org/officeDocument/2006/relationships" id="257" r:id="Rbe2ec9b5ee114069"/>
    <p:sldId xmlns:r="http://schemas.openxmlformats.org/officeDocument/2006/relationships" id="258" r:id="Rb21f9b4af6da4509"/>
    <p:sldId xmlns:r="http://schemas.openxmlformats.org/officeDocument/2006/relationships" id="259" r:id="R893cda4ac910416f"/>
    <p:sldId xmlns:r="http://schemas.openxmlformats.org/officeDocument/2006/relationships" id="260" r:id="Rb7f73a8ede814f30"/>
    <p:sldId xmlns:r="http://schemas.openxmlformats.org/officeDocument/2006/relationships" id="261" r:id="R1345b2b15a064872"/>
    <p:sldId xmlns:r="http://schemas.openxmlformats.org/officeDocument/2006/relationships" id="262" r:id="R7d7089c4de984d5b"/>
    <p:sldId xmlns:r="http://schemas.openxmlformats.org/officeDocument/2006/relationships" id="263" r:id="R72ec987d48324bcc"/>
    <p:sldId xmlns:r="http://schemas.openxmlformats.org/officeDocument/2006/relationships" id="264" r:id="R839c790a87df4622"/>
    <p:sldId xmlns:r="http://schemas.openxmlformats.org/officeDocument/2006/relationships" id="265" r:id="R4221c26d8e8e4e09"/>
    <p:sldId xmlns:r="http://schemas.openxmlformats.org/officeDocument/2006/relationships" id="266" r:id="Rae6e1ea013c34c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5327b60e23459f" /><Relationship Type="http://schemas.openxmlformats.org/officeDocument/2006/relationships/slideMaster" Target="/ppt/slideMasters/slideMaster1.xml" Id="Refd9bf1166254e12" /><Relationship Type="http://schemas.openxmlformats.org/officeDocument/2006/relationships/notesMaster" Target="/ppt/notesMasters/notesMaster1.xml" Id="R2b708eaa91a545f5" /><Relationship Type="http://schemas.openxmlformats.org/officeDocument/2006/relationships/presProps" Target="/ppt/presProps.xml" Id="R31ec25cdba934631" /><Relationship Type="http://schemas.openxmlformats.org/officeDocument/2006/relationships/tableStyles" Target="/ppt/tableStyles.xml" Id="Raf669f5a0a6c46bf" /><Relationship Type="http://schemas.openxmlformats.org/officeDocument/2006/relationships/slide" Target="/ppt/slides/slide1.xml" Id="R7561cc6e739d4689" /><Relationship Type="http://schemas.openxmlformats.org/officeDocument/2006/relationships/slide" Target="/ppt/slides/slide2.xml" Id="Rbe2ec9b5ee114069" /><Relationship Type="http://schemas.openxmlformats.org/officeDocument/2006/relationships/slide" Target="/ppt/slides/slide3.xml" Id="Rb21f9b4af6da4509" /><Relationship Type="http://schemas.openxmlformats.org/officeDocument/2006/relationships/slide" Target="/ppt/slides/slide4.xml" Id="R893cda4ac910416f" /><Relationship Type="http://schemas.openxmlformats.org/officeDocument/2006/relationships/slide" Target="/ppt/slides/slide5.xml" Id="Rb7f73a8ede814f30" /><Relationship Type="http://schemas.openxmlformats.org/officeDocument/2006/relationships/slide" Target="/ppt/slides/slide6.xml" Id="R1345b2b15a064872" /><Relationship Type="http://schemas.openxmlformats.org/officeDocument/2006/relationships/slide" Target="/ppt/slides/slide7.xml" Id="R7d7089c4de984d5b" /><Relationship Type="http://schemas.openxmlformats.org/officeDocument/2006/relationships/slide" Target="/ppt/slides/slide8.xml" Id="R72ec987d48324bcc" /><Relationship Type="http://schemas.openxmlformats.org/officeDocument/2006/relationships/slide" Target="/ppt/slides/slide9.xml" Id="R839c790a87df4622" /><Relationship Type="http://schemas.openxmlformats.org/officeDocument/2006/relationships/slide" Target="/ppt/slides/slide10.xml" Id="R4221c26d8e8e4e09" /><Relationship Type="http://schemas.openxmlformats.org/officeDocument/2006/relationships/slide" Target="/ppt/slides/slide11.xml" Id="Rae6e1ea013c34c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8a778bab1843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67c0abe5fb4d51" /><Relationship Type="http://schemas.openxmlformats.org/officeDocument/2006/relationships/notesMaster" Target="/ppt/notesMasters/notesMaster1.xml" Id="Rd7793d74e9274b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de19280d13428d" /><Relationship Type="http://schemas.openxmlformats.org/officeDocument/2006/relationships/notesMaster" Target="/ppt/notesMasters/notesMaster1.xml" Id="Rc8ec30a89cf44a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68951b0f444191" /><Relationship Type="http://schemas.openxmlformats.org/officeDocument/2006/relationships/notesMaster" Target="/ppt/notesMasters/notesMaster1.xml" Id="R4c1ec4e7995643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023281508cd4608" /><Relationship Type="http://schemas.openxmlformats.org/officeDocument/2006/relationships/notesMaster" Target="/ppt/notesMasters/notesMaster1.xml" Id="R7666fdf39f544f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2650415ab6a49d3" /><Relationship Type="http://schemas.openxmlformats.org/officeDocument/2006/relationships/notesMaster" Target="/ppt/notesMasters/notesMaster1.xml" Id="Re1dd9b368d574e2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bbd4b38579f49ca" /><Relationship Type="http://schemas.openxmlformats.org/officeDocument/2006/relationships/notesMaster" Target="/ppt/notesMasters/notesMaster1.xml" Id="R5011f4e5246349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941a92654db4efa" /><Relationship Type="http://schemas.openxmlformats.org/officeDocument/2006/relationships/notesMaster" Target="/ppt/notesMasters/notesMaster1.xml" Id="Re1adc67ee99b4c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36b9fec81a4956" /><Relationship Type="http://schemas.openxmlformats.org/officeDocument/2006/relationships/notesMaster" Target="/ppt/notesMasters/notesMaster1.xml" Id="R4c865430bb5b43a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d63bd96e264249" /><Relationship Type="http://schemas.openxmlformats.org/officeDocument/2006/relationships/notesMaster" Target="/ppt/notesMasters/notesMaster1.xml" Id="R21a40b4bae0149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4f97f853dc94567" /><Relationship Type="http://schemas.openxmlformats.org/officeDocument/2006/relationships/notesMaster" Target="/ppt/notesMasters/notesMaster1.xml" Id="R309a5db45b3d47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8de273016fa41cc" /><Relationship Type="http://schemas.openxmlformats.org/officeDocument/2006/relationships/notesMaster" Target="/ppt/notesMasters/notesMaster1.xml" Id="R93ed67fc7e4646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2fb371188748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7a014929e14fda" /><Relationship Type="http://schemas.openxmlformats.org/officeDocument/2006/relationships/slideLayout" Target="/ppt/slideLayouts/slideLayout1.xml" Id="R0a4447663ec344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4447663ec344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26babf046142f5" /><Relationship Type="http://schemas.openxmlformats.org/officeDocument/2006/relationships/image" Target="/ppt/media/image.png" Id="R9320100ec4fd4c3c" /><Relationship Type="http://schemas.openxmlformats.org/officeDocument/2006/relationships/notesSlide" Target="/ppt/notesSlides/notesSlide1.xml" Id="Rd251be06da1047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e46ef5a4e446b1" /><Relationship Type="http://schemas.openxmlformats.org/officeDocument/2006/relationships/notesSlide" Target="/ppt/notesSlides/notesSlide2.xml" Id="R9eaf235ad1d44a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844ff812fd4212" /><Relationship Type="http://schemas.openxmlformats.org/officeDocument/2006/relationships/notesSlide" Target="/ppt/notesSlides/notesSlide3.xml" Id="Rb3a09907c2e64de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18a496d1ac47fa" /><Relationship Type="http://schemas.openxmlformats.org/officeDocument/2006/relationships/notesSlide" Target="/ppt/notesSlides/notesSlide4.xml" Id="Rc2de98e63e7c468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7b3c78950492f" /><Relationship Type="http://schemas.openxmlformats.org/officeDocument/2006/relationships/notesSlide" Target="/ppt/notesSlides/notesSlide5.xml" Id="Rf3738ffbd6ec4a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ae698837f444c7" /><Relationship Type="http://schemas.openxmlformats.org/officeDocument/2006/relationships/notesSlide" Target="/ppt/notesSlides/notesSlide6.xml" Id="Rfebe7b733b9b46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1a99c41338420e" /><Relationship Type="http://schemas.openxmlformats.org/officeDocument/2006/relationships/notesSlide" Target="/ppt/notesSlides/notesSlide7.xml" Id="R83ad6e0e418f43e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969ea34ee249b1" /><Relationship Type="http://schemas.openxmlformats.org/officeDocument/2006/relationships/notesSlide" Target="/ppt/notesSlides/notesSlide8.xml" Id="R1f748eecfa114b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010d8880145af" /><Relationship Type="http://schemas.openxmlformats.org/officeDocument/2006/relationships/notesSlide" Target="/ppt/notesSlides/notesSlide9.xml" Id="R4c706c7afd484a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c7f01abd304bd1" /><Relationship Type="http://schemas.openxmlformats.org/officeDocument/2006/relationships/notesSlide" Target="/ppt/notesSlides/notesSlide10.xml" Id="R31e72106e7b243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f01691282414b" /><Relationship Type="http://schemas.openxmlformats.org/officeDocument/2006/relationships/notesSlide" Target="/ppt/notesSlides/notesSlide11.xml" Id="R2e19692710bc4c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FEC3C5-9250-48FD-9BBD-D7715165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04052-85C0-4BC4-9FE6-5C2015FB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CFB308-4A5B-4837-B52F-652F5BC08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For Class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13E8C5-F12C-40B0-B028-CA2886FB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opens class with a mystery map to spark discussion on ancient trade routes.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1DB3D-79E1-43D9-B209-75045D3FB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FEA14D-0E61-4192-A07C-FA25F149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63DA4C-BCD9-48AE-9EE2-B7FBA754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362FA1-FF56-4D03-83F0-ECC3C83CD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20100ec4fd4c3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849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CEBBCE-2ABC-41AF-87D8-06DA7FCB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EB3A7B-FB02-443E-9383-8AE7FE390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194B1-37D5-4DC3-B20F-613DA9F55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221097-BD23-4BE7-A834-B3452098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2AA849-F5BA-4AA4-9A76-FC728D2D0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for class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C31826-C03C-48F2-B93B-BBCACB9D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62A6AC-C12D-47CE-830F-DFE50D25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170940-A784-4A51-A057-C74E7908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Clue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64DE4F-9B22-4BAD-A7F7-923CBFB7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clue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DA883C-6A4C-4D31-B75C-00037A38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4747A2-C1B8-40D7-AA19-0C4881536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6740A0-4F86-4B72-AAAF-1636FE66A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Class Guess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B92287-F9AB-454E-8935-AE2EAC277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Ask a quick guess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451A74-A680-4FC6-8F44-D43A2F89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11BC7B-C5CE-4B81-BAFB-0E374602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168EBC-A3B9-42A2-845E-D145CD36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Link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3A4854-A8A0-4D2B-94D2-B1C2B120E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context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CF4687-DB82-4A29-BB7B-CC8C0B20D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2B1599-C292-4882-B8D4-4248C6AD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FD9EA3-5811-4BB9-B46E-7C014748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EFDAB3-C00E-4375-9CDD-FBF0D8C1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Connect to lesson</a:t>
            </a:r>
          </a:p>
        </p:txBody>
      </p:sp>
    </p:spTree>
    <p:extLst>
      <p:ext uri="{BB962C8B-B14F-4D97-AF65-F5344CB8AC3E}">
        <p14:creationId xmlns:p14="http://schemas.microsoft.com/office/powerpoint/2010/main" val="12427356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465C9D-7A87-4C0D-9DB7-BF8CA8CE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90D327-87AA-4266-95BF-366469C12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C0AA18-0739-4F7B-9FEB-5BDB2D5B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EB37F-E8DB-403F-994E-D7A3A9B7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561B4E-2812-4BFA-9EA9-48E815B29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curious start turns a lesson into a shared investigation.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ACE1F-C4A7-468F-9AE8-BB4ED8887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FAD107-5AA3-4201-9265-BD1F2905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664664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0DB690-7E40-43D7-9F86-0AF59E32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917E80-001B-4CF9-87F5-709BD25D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489396-4C72-4CB8-A010-07809A348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A41F52-E38E-4FD1-BD49-ADFD686E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26CD58-6486-436F-BC01-324D7C4A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intro for class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C64E1-CE7C-4574-9102-869A7FA4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EC3908-A0B4-4547-8845-F16E373D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6674E-3574-430C-90D6-B1F69D9E5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8F96DE-76A8-40F7-A6BF-B56A5B0D5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for class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D8794E-D034-4403-B064-8342B37E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C431F3-896B-4E26-801C-09AD9CF4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EFED86-86EF-42B5-BDD4-CD4C2F72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FE196F-450E-44AB-A8C1-751BC65B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569A17-20EE-4783-8E75-AF6CFAA7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curious start turns a lesson into a sha…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FBED7B-73F9-4190-B5F5-0D6847BE4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9DB891-3A20-4E86-926B-43ADFCFD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31E4C1-06AD-43B9-B799-EBDC0FC2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9AAF1E-3E82-4B4F-BFCE-DA445A96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A8BABA-700C-4E26-A877-CB2A5339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Invite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257384-7398-4DED-A66E-451C339F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389094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C1851E-1300-459C-9D60-E291DEA9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E319A3-B382-4D8F-AC0D-F5DCBC2C3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967A44-6B3E-4D3B-9985-728C7A766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B0FA3-FA9B-4341-9336-12DD5721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D4EF73-527A-493F-A84B-08721398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58E10-7A7C-4B8A-99C5-0F24350FA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B5A4EE-ED82-4222-94A5-E200B10B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9932A5-3656-498D-8B11-0ECEC8CFA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F6246C-BFF5-4CE1-8FD9-5E2C7191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clue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898706-C1D0-4CB0-B959-D17C53A18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E356F4-8093-4EDF-8216-AC12C65C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8397DD-3574-4CFF-BCAB-2A1C7418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33CDE2-B213-4E35-B8E3-61B39C12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Ask a quick guess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CE3DF-A3EB-40DD-A7FC-501E52D8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BE9F08-3F8E-459E-9C54-38222FD0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FDBB53-B990-4A53-9D47-BD45C5619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D4D43-8190-4D8F-9DFA-DFBB12BB9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context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B4B5DC-4DB9-47D6-A35D-F424074F6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8BACA4-1306-462D-8EB1-628826F9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F708B3-0EAA-42C6-9FC2-FB0A91D2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DA338C-6103-4030-99C4-E7ADDDF8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Connect to lesson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3B6300-1428-49C8-A958-BB0EE256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13AADA-0B0E-4DE4-877F-0916CB2C5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B646D3-6918-4496-8C07-94D7BA54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B22D4D-51B1-449C-80D1-969FBA9A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70A8BD-5A0B-45B5-A8A9-E3162A82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249402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8B115A-3541-4DEC-BA26-3420D17B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7FE94B-19DF-4979-ADAC-3E85A198F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8584B3-F463-4B4C-B12D-DB582A80E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03C77C-47DC-4F6C-BD9F-489B69B44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7FDAE9-91E6-4EBC-81F6-90EA1426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for class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F96D7-3923-46A4-9653-6EE22709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222F68-9BCD-47B8-9E6A-D3B5691A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36C0B4-1237-4152-82F9-FB74BE6A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0E37FB-2A8A-428D-BA4A-DB483D7B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settle in without knowing what the lesson is about.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D08076-1FFF-43D5-8FFA-F7E2C7D0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F524B9-6D33-44E8-9000-956DE198A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opening feels flat and takes too long to build interest.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A520B4-D882-4810-BDD6-A0A3DD97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C10E87-8D36-47AC-B208-37A72AFB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main topic appears before anyone has a reason to care.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C595E9-A9D2-4811-A08E-2921DF59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85DF1A-CEB6-4815-9FA7-D3F3BF671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C345CE-C5EF-4096-9009-1DC45432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0F2356-C578-4B08-B80C-708D5718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starts with a shared question and immediate attention.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B29D73-EA17-4888-B35F-860E1DDD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91B38A-5DB2-40BE-9D4B-0A929F76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the opening clue to the day's topic.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0AC6EB-70F5-49F3-B203-0E7AA126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560B5E-30C8-4F85-8F9D-151D87742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2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feels organized, curious,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13906288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94BF75-BBAB-443C-B9E5-816BCA8AF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2CF4CA-0203-42D3-ABAF-790B8602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8D4B5-EEE5-490E-A880-874E36E0D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CFE28-0865-4D2B-B7C2-94254946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C8BC53-8C46-40C4-A8C4-72CE42BEF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0552BB-70A2-4506-A93D-366DEAB6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AB418D-1AF6-402F-9AB4-F4681C7B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BD274-0062-4A8E-B5CB-DC6E1F4E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C8747B-0229-4D4B-A76E-29E98455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E23D91-17EB-45F9-879D-485F909E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begin class with focus and participation.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E3C0CF-CC31-4167-AC91-F17C6560A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1A0007-9DDF-460E-8FD2-2A621F080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DC00B3-2A0A-48CA-B717-D553A6D2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D479E8-FE50-4045-A1E1-D4186884E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6908F0-85F5-433D-9DE7-398C15805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clear, engaging start that makes the topic feel relevant.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3516F2-6DF9-4DAB-BD38-D9E246ED4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905D64-5C0A-4C85-A271-A4BECF03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4BC393-3A98-476C-A451-A7F97B74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41F5BD-4F7E-4BF7-BF7A-8B6F23EA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21ABF1-3AF8-4329-9898-1F2AE95E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flexible opener for workshops and group learning sessions.</a:t>
            </a:r>
          </a:p>
        </p:txBody>
      </p:sp>
    </p:spTree>
    <p:extLst>
      <p:ext uri="{BB962C8B-B14F-4D97-AF65-F5344CB8AC3E}">
        <p14:creationId xmlns:p14="http://schemas.microsoft.com/office/powerpoint/2010/main" val="6628916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01EF38-26D5-4DBC-A82D-50FB00381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14731-A36D-4C82-94DA-1146BD9D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1E9AD0-99B0-451E-BF5D-AF622E82D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BEBC1E-1B59-49FE-96C3-4CABCE9E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42156-2F3B-47B0-81E1-F9A2505D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BC09A2-216B-493B-A222-8EDC35403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A7727F-606C-4464-AD5C-ACC16990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84444F-C3B1-4526-B30F-8613C403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E4BDA7-BBE7-4C3F-9529-904196CA3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4F3D1C-76C1-4835-9B5B-2874284A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A9A52C-9BAC-457E-BFD4-0F9007A04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clue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0A23EC-6AC4-4EB8-B103-550D3333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37318D-15D9-4684-A263-E83BCCE9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436E4C-32ED-48C4-B937-74D8CE9F2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145E4-B49E-4617-883C-2F0A5F2FF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A2645A-65A4-478F-8AAB-0FF0652C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9AC6CF-C191-431D-AD94-CE72261D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Ask a quick guess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EC5769-8F61-4F31-9B99-5320BC5B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672F42-F31B-41E7-B015-FD6F9466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5C7256-1BA1-4321-89EB-3823EDE1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1EB160-5C16-43C3-99E0-41E41D89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B97422-B728-48B6-BED1-013164314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785BF5-0785-4393-9FDF-379FF66D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context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F09102-BFD5-4F25-A801-658F13AAC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F140F0-C531-4170-BEDD-097E7AFE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74BF2E-A153-42EC-A37A-5C61C521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1A6C00-E3EC-4E00-A18D-3FD19C15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F4B0846-B0E4-4784-BFC4-C0383CA9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1B33FB-F795-4C43-9753-D06F3D316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Connect to lesson</a:t>
            </a:r>
          </a:p>
        </p:txBody>
      </p:sp>
    </p:spTree>
    <p:extLst>
      <p:ext uri="{BB962C8B-B14F-4D97-AF65-F5344CB8AC3E}">
        <p14:creationId xmlns:p14="http://schemas.microsoft.com/office/powerpoint/2010/main" val="3939591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5ACCE9-2C44-4821-80F1-D45D7A70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7BAC5F-FF1D-40A1-85B4-EC8C593C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E4BAF3-DDA2-475B-84E7-86C71A39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B0145D-8824-4B17-9BDC-20F22FC4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CC231-217A-4739-A148-AD667554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for class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9BA47C-5D6F-4FE5-B325-CFB52785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DAA5CE-EDD2-418E-B12C-003CD6A7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151A33-A04F-4C9D-AF28-A43B1591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simple opening clue help students connect with the lesson faster?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C131D9-E821-48FE-A805-8296E2F7E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2F5309-6BC7-4D1D-8B59-9F9FB7729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D100C9-E5B0-4E25-B444-401AA1CC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5B8B1F-3CC4-4091-BC58-51182C5AC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Ask a quick guess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1E35B-3FE5-41B1-9F2C-8BA8F1DF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CF289A-C4FF-44BF-AD81-E6AA38AA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C66835-493E-49DE-9645-167BC798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context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601A1A-A952-4688-B458-E3583120C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7D23E8-142F-4A65-B51D-D52777BB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897817-7B4E-463E-A9C8-9DCD1808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reflection</a:t>
            </a:r>
          </a:p>
        </p:txBody>
      </p:sp>
    </p:spTree>
    <p:extLst>
      <p:ext uri="{BB962C8B-B14F-4D97-AF65-F5344CB8AC3E}">
        <p14:creationId xmlns:p14="http://schemas.microsoft.com/office/powerpoint/2010/main" val="10497159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0200A1-0CA7-48A3-B275-E9C822246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0FF4F7-773C-4D09-9807-52AB626EC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7CD5F1-EE61-4093-BA58-E9B86D15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DE796-7E0C-4419-AF92-32A551C7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11A054-644F-4A49-9C23-CB2FA8160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for class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7814A9-5D4F-4F2C-B12B-3A08D80E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57CA4-CB07-4285-93A2-1E66457B8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7F4D27-C43D-4F8C-BC43-F8A06E6D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E81BD2-2E55-41B4-B5ED-A169C40E8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clue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C990FE-99B9-4266-843D-09A321CB9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D80A9A-D8D0-45D9-99F1-3744ADA6D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038BE5-C9E8-4C0A-9941-C5EB39BD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F4B5EF-1646-4C49-BF36-A94C7E431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883EB1-DEFA-4982-AAB0-F245262C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Ask a quick guess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1F5076-6521-495F-9BBC-05C1AD5D8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B1F68F-3163-40C6-A160-B7BA1D6AC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DA73CD-B079-47E0-A7AC-213E1E2A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FACEF5-BDF4-49E9-B6F3-D30A0C770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0F67ED-CD1B-41BD-B980-D1DED06D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context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ECBDC0-3EF4-4880-BC9E-6CB9ECC0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A960F9-A1AE-4F5E-980D-2B1C2CC49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DE2316-E74D-49E2-B45A-85DBC002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3B0106-71CF-453B-888A-6D6110D93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477DF8-3BC6-4BD1-9D59-FA2262F67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CC075A-95E6-435B-96AA-8A24AE66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808146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0D24BC-618B-4A1E-B9B7-1AAEEC532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EACAF-6F38-43F7-84F8-920E3E46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CDC411-C9F1-4380-892A-646CDA8E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curiosity, then guide the class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BBD27E-2523-444F-B871-D422E253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338A35-4AB9-4009-888A-85C1CFA35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A909B8-D759-4112-9A67-65529F33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9BEF5C-43EC-43D6-B0F2-EDD9B1EC0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135698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2026-10-01T10:48:13.2060000Z</dcterms:created>
  <dcterms:modified xsi:type="dcterms:W3CDTF">2026-10-01T10:48:13.2060000Z</dcterms:modified>
</coreProperties>
</file>