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23b916c055c459a" /><Relationship Type="http://schemas.openxmlformats.org/officeDocument/2006/relationships/extended-properties" Target="/docProps/app.xml" Id="R325a1488e5d041b3" /><Relationship Type="http://schemas.openxmlformats.org/officeDocument/2006/relationships/officeDocument" Target="/ppt/presentation.xml" Id="R9a5fd49e56d54d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0eb35acc9d64978"/>
  </p:sldMasterIdLst>
  <p:notesMasterIdLst>
    <p:notesMasterId xmlns:r="http://schemas.openxmlformats.org/officeDocument/2006/relationships" r:id="R5edee9c54e904647"/>
  </p:notesMasterIdLst>
  <p:sldIdLst>
    <p:sldId xmlns:r="http://schemas.openxmlformats.org/officeDocument/2006/relationships" id="256" r:id="R34214209c2934511"/>
    <p:sldId xmlns:r="http://schemas.openxmlformats.org/officeDocument/2006/relationships" id="257" r:id="Rc3e51cdf0af64cd8"/>
    <p:sldId xmlns:r="http://schemas.openxmlformats.org/officeDocument/2006/relationships" id="258" r:id="Rd01a97ae03a44711"/>
    <p:sldId xmlns:r="http://schemas.openxmlformats.org/officeDocument/2006/relationships" id="259" r:id="Re540a1581ba849a7"/>
    <p:sldId xmlns:r="http://schemas.openxmlformats.org/officeDocument/2006/relationships" id="260" r:id="R0457e12733444d5e"/>
    <p:sldId xmlns:r="http://schemas.openxmlformats.org/officeDocument/2006/relationships" id="261" r:id="R21b3cc413adb4291"/>
    <p:sldId xmlns:r="http://schemas.openxmlformats.org/officeDocument/2006/relationships" id="262" r:id="R29ae92088f634860"/>
    <p:sldId xmlns:r="http://schemas.openxmlformats.org/officeDocument/2006/relationships" id="263" r:id="R421ec6db2ca24a34"/>
    <p:sldId xmlns:r="http://schemas.openxmlformats.org/officeDocument/2006/relationships" id="264" r:id="R807b127b08ad4602"/>
    <p:sldId xmlns:r="http://schemas.openxmlformats.org/officeDocument/2006/relationships" id="265" r:id="Rd285e4a820cd4189"/>
    <p:sldId xmlns:r="http://schemas.openxmlformats.org/officeDocument/2006/relationships" id="266" r:id="Re83c506f3010498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12b30bfe7df4355" /><Relationship Type="http://schemas.openxmlformats.org/officeDocument/2006/relationships/slideMaster" Target="/ppt/slideMasters/slideMaster1.xml" Id="Rf0eb35acc9d64978" /><Relationship Type="http://schemas.openxmlformats.org/officeDocument/2006/relationships/notesMaster" Target="/ppt/notesMasters/notesMaster1.xml" Id="R5edee9c54e904647" /><Relationship Type="http://schemas.openxmlformats.org/officeDocument/2006/relationships/presProps" Target="/ppt/presProps.xml" Id="R81c3a357675f4eb1" /><Relationship Type="http://schemas.openxmlformats.org/officeDocument/2006/relationships/tableStyles" Target="/ppt/tableStyles.xml" Id="R1a722fad861e46f0" /><Relationship Type="http://schemas.openxmlformats.org/officeDocument/2006/relationships/slide" Target="/ppt/slides/slide1.xml" Id="R34214209c2934511" /><Relationship Type="http://schemas.openxmlformats.org/officeDocument/2006/relationships/slide" Target="/ppt/slides/slide2.xml" Id="Rc3e51cdf0af64cd8" /><Relationship Type="http://schemas.openxmlformats.org/officeDocument/2006/relationships/slide" Target="/ppt/slides/slide3.xml" Id="Rd01a97ae03a44711" /><Relationship Type="http://schemas.openxmlformats.org/officeDocument/2006/relationships/slide" Target="/ppt/slides/slide4.xml" Id="Re540a1581ba849a7" /><Relationship Type="http://schemas.openxmlformats.org/officeDocument/2006/relationships/slide" Target="/ppt/slides/slide5.xml" Id="R0457e12733444d5e" /><Relationship Type="http://schemas.openxmlformats.org/officeDocument/2006/relationships/slide" Target="/ppt/slides/slide6.xml" Id="R21b3cc413adb4291" /><Relationship Type="http://schemas.openxmlformats.org/officeDocument/2006/relationships/slide" Target="/ppt/slides/slide7.xml" Id="R29ae92088f634860" /><Relationship Type="http://schemas.openxmlformats.org/officeDocument/2006/relationships/slide" Target="/ppt/slides/slide8.xml" Id="R421ec6db2ca24a34" /><Relationship Type="http://schemas.openxmlformats.org/officeDocument/2006/relationships/slide" Target="/ppt/slides/slide9.xml" Id="R807b127b08ad4602" /><Relationship Type="http://schemas.openxmlformats.org/officeDocument/2006/relationships/slide" Target="/ppt/slides/slide10.xml" Id="Rd285e4a820cd4189" /><Relationship Type="http://schemas.openxmlformats.org/officeDocument/2006/relationships/slide" Target="/ppt/slides/slide11.xml" Id="Re83c506f3010498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3296b657be849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f18d30f13974a9c" /><Relationship Type="http://schemas.openxmlformats.org/officeDocument/2006/relationships/notesMaster" Target="/ppt/notesMasters/notesMaster1.xml" Id="Rcbabddfaae2a489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6d2e52c52764ced" /><Relationship Type="http://schemas.openxmlformats.org/officeDocument/2006/relationships/notesMaster" Target="/ppt/notesMasters/notesMaster1.xml" Id="R37b616d326b34e0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712840be59c4f30" /><Relationship Type="http://schemas.openxmlformats.org/officeDocument/2006/relationships/notesMaster" Target="/ppt/notesMasters/notesMaster1.xml" Id="R7105583365bf49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06a6aace984726" /><Relationship Type="http://schemas.openxmlformats.org/officeDocument/2006/relationships/notesMaster" Target="/ppt/notesMasters/notesMaster1.xml" Id="R021b62ea66ef4b6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d6d92dad74e4e19" /><Relationship Type="http://schemas.openxmlformats.org/officeDocument/2006/relationships/notesMaster" Target="/ppt/notesMasters/notesMaster1.xml" Id="Raa869135c82d4a7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fd5edc4415945cf" /><Relationship Type="http://schemas.openxmlformats.org/officeDocument/2006/relationships/notesMaster" Target="/ppt/notesMasters/notesMaster1.xml" Id="Reb09732541374cc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8c5cc2523ad41c9" /><Relationship Type="http://schemas.openxmlformats.org/officeDocument/2006/relationships/notesMaster" Target="/ppt/notesMasters/notesMaster1.xml" Id="Ra7ea3ce26b754c0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b42518861ca4fbf" /><Relationship Type="http://schemas.openxmlformats.org/officeDocument/2006/relationships/notesMaster" Target="/ppt/notesMasters/notesMaster1.xml" Id="R59a11e4ed2144df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773e9e7c5c64499" /><Relationship Type="http://schemas.openxmlformats.org/officeDocument/2006/relationships/notesMaster" Target="/ppt/notesMasters/notesMaster1.xml" Id="R787379050575429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3f4d1d0104140bd" /><Relationship Type="http://schemas.openxmlformats.org/officeDocument/2006/relationships/notesMaster" Target="/ppt/notesMasters/notesMaster1.xml" Id="R144b0dd703e0433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b978fedc75f47b8" /><Relationship Type="http://schemas.openxmlformats.org/officeDocument/2006/relationships/notesMaster" Target="/ppt/notesMasters/notesMaster1.xml" Id="Rb0b1ec3c298b40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96e693b560484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928531d2eed4c3e" /><Relationship Type="http://schemas.openxmlformats.org/officeDocument/2006/relationships/slideLayout" Target="/ppt/slideLayouts/slideLayout1.xml" Id="Ra35950744b9541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35950744b9541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aa94322a354684" /><Relationship Type="http://schemas.openxmlformats.org/officeDocument/2006/relationships/image" Target="/ppt/media/image.png" Id="R7becec8bd4bf43f3" /><Relationship Type="http://schemas.openxmlformats.org/officeDocument/2006/relationships/notesSlide" Target="/ppt/notesSlides/notesSlide1.xml" Id="R5cec78dbccda461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243453780e4fe9" /><Relationship Type="http://schemas.openxmlformats.org/officeDocument/2006/relationships/notesSlide" Target="/ppt/notesSlides/notesSlide2.xml" Id="Rd234aafd8e264b8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944eb937ad485f" /><Relationship Type="http://schemas.openxmlformats.org/officeDocument/2006/relationships/notesSlide" Target="/ppt/notesSlides/notesSlide3.xml" Id="R0c31062aa39440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2851d8d2d34a39" /><Relationship Type="http://schemas.openxmlformats.org/officeDocument/2006/relationships/notesSlide" Target="/ppt/notesSlides/notesSlide4.xml" Id="Rddd89ec5d19444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6bd90091294b0f" /><Relationship Type="http://schemas.openxmlformats.org/officeDocument/2006/relationships/notesSlide" Target="/ppt/notesSlides/notesSlide5.xml" Id="R8c1ca3ffbc14419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e172a139704acb" /><Relationship Type="http://schemas.openxmlformats.org/officeDocument/2006/relationships/notesSlide" Target="/ppt/notesSlides/notesSlide6.xml" Id="Rf972bf3ee9db4d0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f5f5e8da1641fe" /><Relationship Type="http://schemas.openxmlformats.org/officeDocument/2006/relationships/notesSlide" Target="/ppt/notesSlides/notesSlide7.xml" Id="Rfa84bea7e2764f5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1f9cab8a254c2f" /><Relationship Type="http://schemas.openxmlformats.org/officeDocument/2006/relationships/notesSlide" Target="/ppt/notesSlides/notesSlide8.xml" Id="R009143fb609c41f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e123dfb6074e88" /><Relationship Type="http://schemas.openxmlformats.org/officeDocument/2006/relationships/notesSlide" Target="/ppt/notesSlides/notesSlide9.xml" Id="R3abe27fe47b3422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6a014b4ea24735" /><Relationship Type="http://schemas.openxmlformats.org/officeDocument/2006/relationships/notesSlide" Target="/ppt/notesSlides/notesSlide10.xml" Id="R5b7f141d83cf4bb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393f2c49f143ac" /><Relationship Type="http://schemas.openxmlformats.org/officeDocument/2006/relationships/notesSlide" Target="/ppt/notesSlides/notesSlide11.xml" Id="R61efe98ab48548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B05FE4-CEAB-4D35-97BF-E80FDEAFC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510F8E-CB4E-4AF8-A7F6-FACF10E37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C25849-A91E-47E8-848B-5A11ACE6F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For Presentation Example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B026B6-958E-466D-9775-FB6031BD7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introduces a new app to help local cafés manage preorders.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68BF4F-CF59-4795-B28D-C37C7C86C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C0740C-79AB-414F-A370-8371370F8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8E98A6-6E2A-47AD-BFC5-575C77CDC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04CCED-65A9-4A06-975F-C50697A59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ecec8bd4bf43f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214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54E16C-AB51-4124-A0D4-9D9174444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A67773-829A-423E-9547-7E5FDF20C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AAD305-E235-4965-9623-51CC0FC03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A59D06-CB65-4F32-9DC1-E6D062584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994A83-3428-4844-B9E2-D1C09601A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for presentation example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F37B9F-ECC9-49EC-BC96-0C93F2E1F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0B261A-B3B9-4951-9DEB-0D1ED380D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9C6122-DFC5-4D4E-A7BD-BB1766372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7EF3FD-CE3E-4346-992E-B633A27F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02895F-6E77-4D13-B451-D15018821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080597-ACE8-4265-B26B-990338CE2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4E843B-1A03-4427-9A2E-B21948834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Challenge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581367-13BB-424B-A333-EB02C82EF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A529E7-43DC-430A-8191-91FC4C55F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7E0789-70E3-4800-A8DD-7AD8C693F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6284FC-8EC5-411D-9074-4A4C0149F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Approach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04CD51-412E-4A9D-9631-A1DD102F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7CC34B-9112-4B61-A26E-6B199781F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9E01A0-9583-4A7E-B2F3-AD8E8AA2B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9B8B39-52F6-423B-977A-87610C38B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3CC261-6982-4741-B1E2-E5FA9FA6E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Walk through the plan</a:t>
            </a:r>
          </a:p>
        </p:txBody>
      </p:sp>
    </p:spTree>
    <p:extLst>
      <p:ext uri="{BB962C8B-B14F-4D97-AF65-F5344CB8AC3E}">
        <p14:creationId xmlns:p14="http://schemas.microsoft.com/office/powerpoint/2010/main" val="20933850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F4A5BE-A80C-47A6-9B58-E20AB05DA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99EF07-AE51-4CFA-ACAD-4443885FB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C6FAE8-BCB3-4C52-898A-0FA6FE5F5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1E31A0-9A54-4BF2-A6AD-A6E7D996B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C7A4C6-A074-45AC-8E4D-28469F8D8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launch story in a clear, simple 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B5A314-C3EF-454B-8CCE-CC387438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C6957C-ACA4-4901-84DC-2383CBF2F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80057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011F22-A3C2-41B6-A06B-0C993D0F4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6FCDC1-992F-477A-BB1F-F59D9DA40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171CCC-A77F-4F83-B552-BA03A17D9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070985-95CB-4833-AE55-B010207C2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3B603C-A825-4AFF-9DED-28774390A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intro for presentation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CE799A-2B67-41F3-8E40-FCD73EF09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1F3D2B-80B5-403B-A609-05D34B887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471626-267B-4FF8-ACCF-74A8E211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0FDCDF-1F36-43D9-9384-9EDB63061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for presentation example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765BE9-8C52-4585-BED3-920898ECA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450100-DFC4-431B-A445-BF6404DBA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86786D-C3C5-4C54-9DB9-CB6276279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2A0BC5-9C33-41CF-A99A-C797C500E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A1C20D-799A-4204-82A9-B0DA7FE08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launch story in a clear, simple…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1E1CE4-4752-492C-9CB9-D859CAA2D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FA09DA-6216-405A-9E68-EE37C2C1A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D73862-7400-409C-AAD7-C8DA55618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C5B9ED-7C1D-4831-9801-6607FC9DF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95AF07-F4ED-4BC6-BAB9-094CE0223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End with next steps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B552FE-991A-47BE-8339-D2E6170AA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472768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356F91-8C29-4C69-8164-6058440FE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4324FB-4851-4D2B-99A3-3C6F9051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434510-D567-47E2-9B03-CBE195F0B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969C7B-0E09-4288-93D2-5D3ED0934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E4A4B5-D10D-49AA-ADBD-135E734F0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EA7BA7-F7AD-4114-ADCB-CBEA5014E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F05799-D309-4C09-B49E-EF6B65BFA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BFF37B-09CE-4F16-8FB9-BF1F712C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F5AC47-F635-4BB2-8DC2-D6EBA859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2BDA35-D4A8-4AA0-88D4-0882FDA8C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96B90C-1F87-468B-8360-4BB9ED25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95055E-9E6A-40EF-ACA4-44804C601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BB9838-3649-4CCF-A16E-33FC26DE2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27C80C-865A-4169-BBA5-416F83A2E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3F1607-CD99-45B0-BAE7-1D70EB4D3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392611-E800-4858-805A-61E68E6E0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8F031B-BEEB-4448-ACA6-4DFB7957F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5C8D7C-AFC2-48AC-B579-73DEFC0CD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824755-7582-489F-BB0B-5BBB45F4C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F1E3DE-B107-4790-A482-E7245EBE9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5C156E-E9A6-4F9B-94AF-45013B12E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Walk through the plan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197298-BD00-4081-AE32-C0C0BF435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C250C5-FA4A-4F1D-AFC6-28630DD20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A9ED7A-F65E-43F7-A2AF-B42551126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A58E2A-162D-42D2-93B2-E764F4CF5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next steps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933FA34-53FF-47FC-BFEF-7BE27826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186684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EBFD15-7835-407F-8D5C-CB48BE808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A70388-5690-4EFC-B3C5-9C753D59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84F357-B36B-4924-AC5D-C99D4A36F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3BFD47-B9B1-4FA6-A855-DCA12DC72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07AD8D-B7EA-4CAA-B307-01C378D75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for presentation example: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95BB21-8C40-4A38-8BAC-EF74B3E3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230D96-4EAE-4E43-B85E-FEA0D441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58D10C-32B4-442F-9850-6A59BC8C1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58A83D-3B5D-4E5B-A249-D56A293C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1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Orders arrive through scattered messages and calls.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6C8A48-4C26-4177-9FEB-1A23C90C2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9CF074-E22E-4981-A633-50CA64687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Staff spend time confirming simple preorder details.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DB0584-8B20-46A0-896A-0BD49F6B8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1B72FF-8B98-48E0-9542-F15DF72CF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2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Customers wait without knowing when items are ready.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DA9940-B0A4-4776-8369-E6FA41308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27EB55-DE8E-4494-AD3F-5E0FE6B8E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87C277-1040-4585-8292-8AF35857C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4157F5-1F4F-4686-A56A-0DBA615EB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Orders are organized in one shared view.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DCC658-A788-4F83-B308-E6283EA8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133439-F05B-4EEC-B933-6D8AE390A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Staff can confirm requests faster and more clearly.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9F3BFF-A637-4F91-A032-7298DE96F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094780-184C-49DC-804F-0533CC316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Customers get a smoother pickup experience.</a:t>
            </a:r>
          </a:p>
        </p:txBody>
      </p:sp>
    </p:spTree>
    <p:extLst>
      <p:ext uri="{BB962C8B-B14F-4D97-AF65-F5344CB8AC3E}">
        <p14:creationId xmlns:p14="http://schemas.microsoft.com/office/powerpoint/2010/main" val="20371349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C8236D-C406-45CA-B795-8FCC830C2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93AA99-15EF-4984-A671-B93E984A8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BAC401-698B-4F3A-9F16-A3F289F8E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57330A-1ED2-40CC-8E68-D79E42740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F158DA-0098-4665-8ACA-B45069BE8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DE1B42-0289-46AA-B972-1044B58F0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6C50D7-F52E-445D-94A2-10C0420EC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37ED2B-69CF-4CCF-9E27-A9DC73F3C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14D4DF-93F1-4733-AD3A-2FAE50320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E15AB4-C046-4939-BA94-3EB79664B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explain the product vision and launch plan.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10D181-3563-4669-BEA5-65E2BB899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F5072B-A3E6-489D-8D81-88E97B537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8D08ED-3B8A-48C5-AB68-C974C0BAF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ED5769-81FE-40D8-9F8E-6A3FE9608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B37721-D60A-496F-A738-065D6A854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view of the market need, concept, and team direction.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11115D-BB4C-46CF-8F08-E5F05222C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EF2202-2C90-4499-804B-F8E1910F4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DF1628-EB7B-480C-9B41-6B2B97C99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B3E659-0F7A-47B4-84CD-D7E06B53A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CAFE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795BEA-E45F-4E38-941F-ED9E0BAC4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see how the app fits daily ordering and customer flow.</a:t>
            </a:r>
          </a:p>
        </p:txBody>
      </p:sp>
    </p:spTree>
    <p:extLst>
      <p:ext uri="{BB962C8B-B14F-4D97-AF65-F5344CB8AC3E}">
        <p14:creationId xmlns:p14="http://schemas.microsoft.com/office/powerpoint/2010/main" val="5318612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BC5588A-FF99-4723-8BC1-52DDED96C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CFF5B8-FB8E-44A1-8207-BED1D33A7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D2808B-CC42-419F-955C-49B59465F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339F19-3E86-4298-8A17-B44402850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D7CEA5-E5E8-44E7-A7D0-3F530B30D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EE0242-8D32-4FD1-A2FE-F657C295A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A8B4C4-3811-4B72-AA03-60A0EE3F8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2AB044-0E35-4125-B598-3CBD290AE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0D1CB4-1C01-4BE0-8EE6-EAB3B9124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226938-0D9B-4376-9B0B-96279C29E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532963-7B0E-44D9-9BDF-368219DBA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C98B1C-EE18-46C6-BFA0-B68D011C0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69B269-560B-4B80-8634-0AE5928FE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07C435-D094-4B2B-A9F2-BEBCCD28A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ABDDA9-FA2F-4BF9-8810-BAED21F6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BEC49F-62E1-40C9-9F98-03773CCDB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063588-2B22-46FC-861C-049311260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F31B2C-A1DD-4479-A732-0055156D3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565A62-AF1C-4093-A38D-839233286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198EC5-73B9-4342-8AEC-55AF78863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9212A7-D5A0-4080-AECB-9846E3B18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318A80-9086-4CF3-BB6A-DAD106439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AC1EB2-8C7B-4F8E-A467-79647D758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4E36CB-6F77-40E3-8FAD-281D297ED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0F455C3-3EB0-43C8-962A-5D27FB87A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B40608-583A-4092-B9E2-1CB3790E9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EC96AB9-F580-4667-8DD0-07757796E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36E1AF5-0DFA-48DF-BC77-7A70960E2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D13C200-B1F9-448D-8CC1-009FE844A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Walk through the plan</a:t>
            </a:r>
          </a:p>
        </p:txBody>
      </p:sp>
    </p:spTree>
    <p:extLst>
      <p:ext uri="{BB962C8B-B14F-4D97-AF65-F5344CB8AC3E}">
        <p14:creationId xmlns:p14="http://schemas.microsoft.com/office/powerpoint/2010/main" val="4773939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C4861A-B9E8-4256-8657-4D2F20B9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625C0F-942A-4BC7-B88C-BECA84EEF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B5557C-DC03-4919-A70D-1F1426018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B0127C-E829-4E9B-8A89-57EA7C226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8A0ED-DA56-4835-8822-13386CF77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for presentation example: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8969EF-EBFA-42C0-A0FE-C8AB34F0A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D9B01D-7B5A-495F-A7E0-F7B6AB85A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ED0F28-0612-40CC-8E3E-15D1CC6D2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present the app idea in a way that feels clear and practical?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871821-D52A-40BE-9F28-50E469D3F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8E62E7-B3B2-4B15-A705-E9C6AA6D0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32194C-6F83-43F7-974E-1085A00DA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AD72BB-8658-4A63-8D8E-2998D4B72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3B42DA-C04C-4E4C-8BCA-EAF234C27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60C98E-0FE7-41DD-8AE5-B11BCB1E1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C51B11-7265-4890-B92E-E5A94F641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9AC39F-2F8A-440B-81AF-40D91A5A3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495114-22B7-42E1-BB72-8CAD5BFC1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D66ADD-6B3D-480A-92A9-5D752032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next steps</a:t>
            </a:r>
          </a:p>
        </p:txBody>
      </p:sp>
    </p:spTree>
    <p:extLst>
      <p:ext uri="{BB962C8B-B14F-4D97-AF65-F5344CB8AC3E}">
        <p14:creationId xmlns:p14="http://schemas.microsoft.com/office/powerpoint/2010/main" val="967493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0C4758-1F13-4538-8E14-3C1DF9CE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CD1D82-60C1-4DF1-9F49-9CC6AD4C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C923D7-2F69-4034-AEF0-43CBEC37C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B7B17F-6C84-4615-A16D-6BC14E9E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F91774-A2F4-4715-9C5B-BE09757DC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for presentation example: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507D75-66D8-4E5F-B445-A548FCA22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B6F2F5-9CC0-4E7F-B44E-C4F5BCC49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CF7D4F-503B-4ECB-B4B0-B78CB4A28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B0DF6B-C960-4CE3-8BC2-39826EF6E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5E7B76-C1B6-4F54-88FE-6D34C02CE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74DDB8-678B-46A5-85A0-B4712BEB4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5B1FE3-BD99-4C68-9EF2-00B3E795E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860ED0-F0C9-4163-A5CB-79858A146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A31A29-9AAC-4B0D-8EE3-24710E0C9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53BE26-E385-4D11-848E-7AF9CD6A3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2FB2F9-8551-4F92-A043-8E9DA00E9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438A5B-4C6B-4179-9B83-9741764C2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3E7655-9AED-4F85-99F5-69CD8B7B3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FB60A1-20D3-4746-B86D-3C483866A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C8366C-9980-4055-A847-60B156AAB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2FF17D-BB61-4219-B205-8B93565AB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302AA4-7D70-4A4A-A0EE-FE70876E7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4D674C-2951-4CCB-BAD4-902504694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98D9BF-F65D-48AB-B8DA-026D9CA2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next steps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04911E-6285-4BC9-AE16-6CF985325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899791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CC8B9A-1256-4ECE-832B-DB65E2564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E0B2F4-4C04-4596-BC54-6B3D56ED8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2582E1-DB38-4AEB-B4DC-F67EFBA7D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story makes the launch easy to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55527D-2184-4937-8F23-CC9AFD302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67121C-88D0-4172-88BB-EB7DE0DC8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4031AA-3EC0-4BC5-AC71-2C7B4FDFD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DD15FD-C762-4EAC-BF66-561D0C580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279457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2026-10-01T19:58:31.1510000Z</dcterms:created>
  <dcterms:modified xsi:type="dcterms:W3CDTF">2026-10-01T19:58:31.1510000Z</dcterms:modified>
</coreProperties>
</file>