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5da9b4590184264" /><Relationship Type="http://schemas.openxmlformats.org/officeDocument/2006/relationships/extended-properties" Target="/docProps/app.xml" Id="R2771066b86744e4f" /><Relationship Type="http://schemas.openxmlformats.org/officeDocument/2006/relationships/officeDocument" Target="/ppt/presentation.xml" Id="R92581489d9d44ed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cd682f3fd7a47a6"/>
  </p:sldMasterIdLst>
  <p:notesMasterIdLst>
    <p:notesMasterId xmlns:r="http://schemas.openxmlformats.org/officeDocument/2006/relationships" r:id="R7d1d9ef07abf48a2"/>
  </p:notesMasterIdLst>
  <p:sldIdLst>
    <p:sldId xmlns:r="http://schemas.openxmlformats.org/officeDocument/2006/relationships" id="256" r:id="R4982c43d49124e27"/>
    <p:sldId xmlns:r="http://schemas.openxmlformats.org/officeDocument/2006/relationships" id="257" r:id="Raf7ab81ae7c442a5"/>
    <p:sldId xmlns:r="http://schemas.openxmlformats.org/officeDocument/2006/relationships" id="258" r:id="R6489df80582b44b9"/>
    <p:sldId xmlns:r="http://schemas.openxmlformats.org/officeDocument/2006/relationships" id="259" r:id="Rca04873b93b34a48"/>
    <p:sldId xmlns:r="http://schemas.openxmlformats.org/officeDocument/2006/relationships" id="260" r:id="R3777f8ece2484423"/>
    <p:sldId xmlns:r="http://schemas.openxmlformats.org/officeDocument/2006/relationships" id="261" r:id="R5ea01511f31441ab"/>
    <p:sldId xmlns:r="http://schemas.openxmlformats.org/officeDocument/2006/relationships" id="262" r:id="R8612d763ee1346d5"/>
    <p:sldId xmlns:r="http://schemas.openxmlformats.org/officeDocument/2006/relationships" id="263" r:id="R888f590fcc96462b"/>
    <p:sldId xmlns:r="http://schemas.openxmlformats.org/officeDocument/2006/relationships" id="264" r:id="R11ab1bcca4954039"/>
    <p:sldId xmlns:r="http://schemas.openxmlformats.org/officeDocument/2006/relationships" id="265" r:id="R48617569a1144aeb"/>
    <p:sldId xmlns:r="http://schemas.openxmlformats.org/officeDocument/2006/relationships" id="266" r:id="Rc46e4aaa81ea4cb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406b618a77b40e2" /><Relationship Type="http://schemas.openxmlformats.org/officeDocument/2006/relationships/slideMaster" Target="/ppt/slideMasters/slideMaster1.xml" Id="R2cd682f3fd7a47a6" /><Relationship Type="http://schemas.openxmlformats.org/officeDocument/2006/relationships/notesMaster" Target="/ppt/notesMasters/notesMaster1.xml" Id="R7d1d9ef07abf48a2" /><Relationship Type="http://schemas.openxmlformats.org/officeDocument/2006/relationships/presProps" Target="/ppt/presProps.xml" Id="R2c871cf2b7a74e9f" /><Relationship Type="http://schemas.openxmlformats.org/officeDocument/2006/relationships/tableStyles" Target="/ppt/tableStyles.xml" Id="R8c9575168cb74b9a" /><Relationship Type="http://schemas.openxmlformats.org/officeDocument/2006/relationships/slide" Target="/ppt/slides/slide1.xml" Id="R4982c43d49124e27" /><Relationship Type="http://schemas.openxmlformats.org/officeDocument/2006/relationships/slide" Target="/ppt/slides/slide2.xml" Id="Raf7ab81ae7c442a5" /><Relationship Type="http://schemas.openxmlformats.org/officeDocument/2006/relationships/slide" Target="/ppt/slides/slide3.xml" Id="R6489df80582b44b9" /><Relationship Type="http://schemas.openxmlformats.org/officeDocument/2006/relationships/slide" Target="/ppt/slides/slide4.xml" Id="Rca04873b93b34a48" /><Relationship Type="http://schemas.openxmlformats.org/officeDocument/2006/relationships/slide" Target="/ppt/slides/slide5.xml" Id="R3777f8ece2484423" /><Relationship Type="http://schemas.openxmlformats.org/officeDocument/2006/relationships/slide" Target="/ppt/slides/slide6.xml" Id="R5ea01511f31441ab" /><Relationship Type="http://schemas.openxmlformats.org/officeDocument/2006/relationships/slide" Target="/ppt/slides/slide7.xml" Id="R8612d763ee1346d5" /><Relationship Type="http://schemas.openxmlformats.org/officeDocument/2006/relationships/slide" Target="/ppt/slides/slide8.xml" Id="R888f590fcc96462b" /><Relationship Type="http://schemas.openxmlformats.org/officeDocument/2006/relationships/slide" Target="/ppt/slides/slide9.xml" Id="R11ab1bcca4954039" /><Relationship Type="http://schemas.openxmlformats.org/officeDocument/2006/relationships/slide" Target="/ppt/slides/slide10.xml" Id="R48617569a1144aeb" /><Relationship Type="http://schemas.openxmlformats.org/officeDocument/2006/relationships/slide" Target="/ppt/slides/slide11.xml" Id="Rc46e4aaa81ea4cb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a15d4a821fd42b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00bacc1de57420c" /><Relationship Type="http://schemas.openxmlformats.org/officeDocument/2006/relationships/notesMaster" Target="/ppt/notesMasters/notesMaster1.xml" Id="Rbf265cafbc894ff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e4192be8ae74a8f" /><Relationship Type="http://schemas.openxmlformats.org/officeDocument/2006/relationships/notesMaster" Target="/ppt/notesMasters/notesMaster1.xml" Id="Rb014eb354970401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598d22a35754ab9" /><Relationship Type="http://schemas.openxmlformats.org/officeDocument/2006/relationships/notesMaster" Target="/ppt/notesMasters/notesMaster1.xml" Id="Rf4ab273031f44c5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f6b2be1c1cf4c82" /><Relationship Type="http://schemas.openxmlformats.org/officeDocument/2006/relationships/notesMaster" Target="/ppt/notesMasters/notesMaster1.xml" Id="R34f1609ef93e41c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9447db258b049c7" /><Relationship Type="http://schemas.openxmlformats.org/officeDocument/2006/relationships/notesMaster" Target="/ppt/notesMasters/notesMaster1.xml" Id="R3318f651f5244d1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4d47741fc52484c" /><Relationship Type="http://schemas.openxmlformats.org/officeDocument/2006/relationships/notesMaster" Target="/ppt/notesMasters/notesMaster1.xml" Id="Refcac7fe28fd49f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c77cba9ec764f69" /><Relationship Type="http://schemas.openxmlformats.org/officeDocument/2006/relationships/notesMaster" Target="/ppt/notesMasters/notesMaster1.xml" Id="R62eed989811443c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0056e5e40334d1b" /><Relationship Type="http://schemas.openxmlformats.org/officeDocument/2006/relationships/notesMaster" Target="/ppt/notesMasters/notesMaster1.xml" Id="Rf498b4546cb047c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636fa460c9e48ef" /><Relationship Type="http://schemas.openxmlformats.org/officeDocument/2006/relationships/notesMaster" Target="/ppt/notesMasters/notesMaster1.xml" Id="R5b21b5128b044ec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2dcee6fdc084f0f" /><Relationship Type="http://schemas.openxmlformats.org/officeDocument/2006/relationships/notesMaster" Target="/ppt/notesMasters/notesMaster1.xml" Id="R4ee6c598b12d4cb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bf1550c90e840f5" /><Relationship Type="http://schemas.openxmlformats.org/officeDocument/2006/relationships/notesMaster" Target="/ppt/notesMasters/notesMaster1.xml" Id="R079be676e93645b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52edcd335f34f5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47693703e4a40bb" /><Relationship Type="http://schemas.openxmlformats.org/officeDocument/2006/relationships/slideLayout" Target="/ppt/slideLayouts/slideLayout1.xml" Id="Rcaed9c844693455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aed9c844693455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58e88738ac4f88" /><Relationship Type="http://schemas.openxmlformats.org/officeDocument/2006/relationships/image" Target="/ppt/media/image.png" Id="R2463f8adb6a84638" /><Relationship Type="http://schemas.openxmlformats.org/officeDocument/2006/relationships/notesSlide" Target="/ppt/notesSlides/notesSlide1.xml" Id="Ra0c794d1cd7f48a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442f2ce3884538" /><Relationship Type="http://schemas.openxmlformats.org/officeDocument/2006/relationships/notesSlide" Target="/ppt/notesSlides/notesSlide2.xml" Id="R5f85a6504a3f423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3bd31723914863" /><Relationship Type="http://schemas.openxmlformats.org/officeDocument/2006/relationships/notesSlide" Target="/ppt/notesSlides/notesSlide3.xml" Id="R8fb0cc3db2804dd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94652af73f4d8a" /><Relationship Type="http://schemas.openxmlformats.org/officeDocument/2006/relationships/notesSlide" Target="/ppt/notesSlides/notesSlide4.xml" Id="Rd30dd269bc414f0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363232f0934bce" /><Relationship Type="http://schemas.openxmlformats.org/officeDocument/2006/relationships/notesSlide" Target="/ppt/notesSlides/notesSlide5.xml" Id="R3c4dffe991af4e5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e5a6f2c2834878" /><Relationship Type="http://schemas.openxmlformats.org/officeDocument/2006/relationships/notesSlide" Target="/ppt/notesSlides/notesSlide6.xml" Id="R17b81f3aecd3466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1058adcb7f4e02" /><Relationship Type="http://schemas.openxmlformats.org/officeDocument/2006/relationships/notesSlide" Target="/ppt/notesSlides/notesSlide7.xml" Id="Re19786f4589a4a5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c9811f69fc4ebe" /><Relationship Type="http://schemas.openxmlformats.org/officeDocument/2006/relationships/notesSlide" Target="/ppt/notesSlides/notesSlide8.xml" Id="Rad0cb12b4d864f2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f16ea809584bee" /><Relationship Type="http://schemas.openxmlformats.org/officeDocument/2006/relationships/notesSlide" Target="/ppt/notesSlides/notesSlide9.xml" Id="Rebf55811ef90470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3539f5c8404bec" /><Relationship Type="http://schemas.openxmlformats.org/officeDocument/2006/relationships/notesSlide" Target="/ppt/notesSlides/notesSlide10.xml" Id="Ra1029da19b174eb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dd780b929d45c2" /><Relationship Type="http://schemas.openxmlformats.org/officeDocument/2006/relationships/notesSlide" Target="/ppt/notesSlides/notesSlide11.xml" Id="Rf8667e7777a64df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529DF3-6782-4C3A-A99C-ADE736235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F1E3BD-FCC8-48E1-8458-AC56991F7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485D0A-54A1-42B5-92EA-FF528C65E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Intro For Presentation Sample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BA3FA7-2ADA-4280-ABFC-DDB567DD6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team introduces a new app launch plan to align investors and staff.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B1C1E0-E52E-4DF8-9129-101AA4E3A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2B9924-28E5-4248-B556-B4011BF7B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105E4F-D21A-4963-841D-D47F910B5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E7E9D7-8B38-49A1-9AFC-D1C170428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63f8adb6a84638"/>
          <a:srcRect xmlns:a="http://schemas.openxmlformats.org/drawingml/2006/main" l="26884" t="0" r="2688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47222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07CB436-7030-42E7-B353-4AD61E861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C03934-9637-481B-970B-109FB0AB5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886F05-C809-49F3-99FF-272F7FD48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1F37B7-5D39-4E5F-9820-79EF1570C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773EAF-E78A-4A21-ADA8-448526AFA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intro for presentation sample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85ED88-A887-4360-91B3-B174C90CD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5D7417-E5F9-4459-9BEE-81DBE18FD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8F367F-8B1A-462D-B2C7-4656D26EB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Opening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03A141-4829-4CFE-953A-AD44E823A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launch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97D58B-6D0E-4621-BAF2-786923B67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43FFB6-B3D0-40DE-AE23-32ABE919A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BA258B-3502-497D-8FF3-27B45F5FB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Challenge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141B5A-CAB0-4D30-93FD-15C74FBCA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Introduce the team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1FFACB4-F5D1-41AB-99CA-249B2A1F0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F02755-B612-4611-A3DA-0D5F8C6CA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31429E-1B77-40F8-8899-7B2A049BC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29D3DE2-526E-4557-B9D9-D288D73A7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the market gap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1731139-00ED-4112-B27C-B376C24BE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1314F52-8523-4576-8329-72A25400E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9947968-F585-4D17-918D-C920572F7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Next Steps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FD8A317-9F6A-47D3-BF8D-A1858A770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Preview the roadmap</a:t>
            </a:r>
          </a:p>
        </p:txBody>
      </p:sp>
    </p:spTree>
    <p:extLst>
      <p:ext uri="{BB962C8B-B14F-4D97-AF65-F5344CB8AC3E}">
        <p14:creationId xmlns:p14="http://schemas.microsoft.com/office/powerpoint/2010/main" val="18378877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DF3846-4EDC-4895-BF4E-41FD7E5CB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BFAF8A-CBB0-4D93-80CC-0B99993FF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0CC00E-1701-4F73-86CF-29788CE09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EF348C-0D0C-435F-8B20-16FA67AE9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18E50B-5DA4-4974-8C5E-CA4F72760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Clear opening for a product launch story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603410-D7B9-42BD-A83F-EC3366399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9755E5-C857-419C-961D-921CE19E1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70981485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5A798F4-E88A-4882-933C-251FAEB2E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85F141-38F0-46B5-8B18-73D49CC82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39E0EF-CA9B-489E-865D-F591322D3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6DC89A-83D7-4504-B655-878BA9AF9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B9F3E9-3EF9-4DC3-ADC6-9B9EFEFCC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intro for presentation sample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5B8310-6C73-4E4F-9BD8-8B40643F2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0E8DCF-6134-42A7-BF28-ED21E69A0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25DCD0-D934-4ADF-9E19-016EAD4CA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D6B13B2-E7DE-4E32-9359-90827AE2D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intro for presentation sample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6CBB08-BB7D-4563-80B6-3ECAE8CAD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EC9AEC-F4ED-4CA7-987B-11DD159E4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EBC33D3-FEF2-42FE-8CAD-9EA75828A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3C40E1-31CF-4485-9A96-4F464FD8E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EADAFB-6A58-4D55-A0D9-D08A6A33C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Clear opening for a product launch story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47F24B6-9800-495D-9899-D62C41767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9F43F0-E940-465F-98A2-2AF32BC33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DB70155-B488-4065-A837-86FDAFE2A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65236B5-AEA8-4358-AB18-A03B9A3D0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9FC1A80-D0E3-452B-960C-B7E4D9E1B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Business: Invite feedback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CA02049-D821-4566-BD3F-021D4D0FF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44531479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5741095-ED54-48D9-8FDD-8087DB44B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49466E-D55B-441D-9958-9EAED492A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3D34A10-3253-4CBC-ACCC-2313E62DB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97AFEB-A27F-45D0-B8D3-0B5E57923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04A851-30C0-4290-B7F0-499C3FDDA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DB74D9-4D7C-4E7F-97D2-4534DAEEC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C92D68-9E19-4292-A55D-74B54425A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22AD15-37FD-4E05-9D55-DE0474F00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66E9DC-FCE0-49C0-9C91-83B621BA4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launch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DA4464-7164-41DC-97B1-C87876E3D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E890CFA-7CFE-4543-AABA-7210D0398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C5DAAE-E936-47DF-BB84-DFAFC8648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30F68B0-4396-4A4C-8505-189AEAD59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Introduce the team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3AE15F-78AD-4FEB-83AC-31B5DDD6F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FE578D1-5B17-4107-9D8E-187BB9E27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9D3436D-4565-4022-BB8C-4BE107D47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F98750E-2D0A-4B2C-B2E0-22474DC6D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Show the market gap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1F6DD3D-50CD-45C6-9A5D-FB1E4D389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49773EA-233E-4DA9-A257-30228D028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555E74B-9095-4D8B-B74B-D2F28CEB1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AEAEF82-B4EE-40ED-9C57-07E9BB2EC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Preview the roadmap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EABABB5-287C-466C-A497-A07048AFA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E457525-256F-4243-BEA5-4CAAF28A8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50B9E44-CFA7-42E6-A0D5-DA166455E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2C0BF1D-4BFB-4322-8ACB-0E6B2F3DA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Invite feedback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B5A499B-9367-4F2C-889C-C7EC5BB93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74835677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93AF2A9-C7DD-43EC-BAAA-B86ECE864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F71DC5-38F9-49F3-83D4-B11423A58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CCF1A5-3FAC-434C-AA02-CF6E58DAF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ABD513-E472-4349-9EE4-456850B67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E42FA5-86C1-4A64-B861-CED1A67AD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intro for presentation sample: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AFB173-C955-4DBE-A05E-B7F8A0389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EB9787-53EA-493F-8E43-6E9FD8447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D32A10-4ABA-49A8-B0F0-FAA10FC36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42E41B3-6470-4C64-8FFF-018F17E4C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92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pitch feels scattered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989BF7-84F9-4071-8BA2-D816630E3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A7AD0D-45EE-48EB-BA8A-AFFAFFDC1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6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team opens with too much background detail.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568E8E-A3DE-4801-8FFD-9FA370463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E24D8E-0597-43B1-8B4B-3B37F98C9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Key goals are not clear from the first slide.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62E850C-AEC9-4ABA-A8C4-AA5AB72A5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3F4D8C-48EB-4541-9151-5EB7A0763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6E56A46-3D51-49C3-AD80-44CF64502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87B0767-91F9-4115-BF4D-EF60A4034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presentation starts with a sharp, confident message.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E441240-7245-4EFD-AD22-41F16C01A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6261218-FC8D-43E1-8E51-23A81DBDD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14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audience understands the product story quickly.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856E939-A0B5-443C-9A77-F071FF60E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2EA9611-5F60-4E6B-92F9-6354B792F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20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section flows into the next with purpose.</a:t>
            </a:r>
          </a:p>
        </p:txBody>
      </p:sp>
    </p:spTree>
    <p:extLst>
      <p:ext uri="{BB962C8B-B14F-4D97-AF65-F5344CB8AC3E}">
        <p14:creationId xmlns:p14="http://schemas.microsoft.com/office/powerpoint/2010/main" val="14001420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4FAEBAA-07DB-4C4A-9449-696C36EED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8BADCE-1A4D-430D-9F44-972C3E017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EEAB80-2FA5-4681-BA7B-BFC5E6D62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737FA4-B584-4DD3-BED2-C6CA1F8A5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356AC0-DDDB-408B-9C0D-9E387B21C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B72C9B-BB9F-4277-9779-B2A266875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E093B8-E019-43DF-9A58-DD72AF9BF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DF4C38-163B-4260-9D86-B565B27FE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393D30-30C0-4A0C-A816-9E64EBDA2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179F06-DEBE-4929-B721-2884596FC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simple way to frame the product story and keep the pitch focused.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C83EFD5-EF8F-418F-B909-618321A9A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09695B-88C7-4202-A048-20333B5C6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4F6724-99F1-4900-9D01-E4E3BD774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EBD56B-0637-47A0-9E18-2EF1F3D88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INVESTORS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197257A-B0EE-44D6-8F4C-8789CC2A3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quick overview of the opportunity, team, and launch direction.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429C472-5D55-4DD4-95B3-F4C9F7F17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D98C8C9-EBF0-416E-9F91-A132D873C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88008A3-D7F0-4E9C-B272-A42A8C579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0A0B107-E5C3-46D7-9AA8-84DBA4E21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TEAM LEADS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B21F1A4-D16F-4324-997C-AF3F7A8A2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shared outline for presenting goals, roles, and milestones.</a:t>
            </a:r>
          </a:p>
        </p:txBody>
      </p:sp>
    </p:spTree>
    <p:extLst>
      <p:ext uri="{BB962C8B-B14F-4D97-AF65-F5344CB8AC3E}">
        <p14:creationId xmlns:p14="http://schemas.microsoft.com/office/powerpoint/2010/main" val="2048161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1ACCB7E-6C75-4F0D-AB27-2F35D0F97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EE8C61-1A81-4145-BA29-6F1C79B68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CFF731-84A4-4903-842B-828DC0B67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B2C74C-6177-46D2-B676-8170286ED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98F73A-BC41-4B04-A879-53280C4A0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8FA501-978C-44B2-A283-ADFA5C901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666F55-9A00-4940-8E9C-CE6D488F2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E9A910-5E42-4AE4-82CB-7A7445A5D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DAFF57-44C1-41F8-BB86-83F2AEE4F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2EEDA8-CEA6-45A1-8C42-6BA59AD34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F4611C-DEDD-4317-BF58-98F43D05A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launch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5CFD6D-300B-4C49-AB19-3B6039653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1621ED8-7790-4AEA-9F52-9442ABDC9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81CBEF-8524-4340-ABD6-AFED3AD7C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641249-65F7-410D-A919-6A107E7D1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B32CE4-A6E3-463A-955B-0F1595685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CF17E8-A94F-4D09-A7CC-5C761B7AE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Introduce the team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60B9A20-F31C-4C57-8C5D-ED8258682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8356BA0-4A00-47AC-BCE4-1FE63080A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25B4702-F8CF-4CB4-BE06-EBC2BF0B5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0DACBD4-7632-4252-9CBD-4401FB19A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BE9B024-3356-49C8-A917-2230296D5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5DA4EB7-0AE8-40BF-B4CB-3714EC871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Show the market gap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29A56A5-9098-48EB-AD55-A76587F17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0482424-20BB-421C-A42F-DBC5A5ABB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8091922-0046-4863-ADDB-D42A08F38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4A400CB-A188-4354-8D11-87C23E217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E17E941-7104-43C4-957A-440B279B6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FFE0849-50C0-48B9-971A-4C62960B6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Preview the roadmap</a:t>
            </a:r>
          </a:p>
        </p:txBody>
      </p:sp>
    </p:spTree>
    <p:extLst>
      <p:ext uri="{BB962C8B-B14F-4D97-AF65-F5344CB8AC3E}">
        <p14:creationId xmlns:p14="http://schemas.microsoft.com/office/powerpoint/2010/main" val="61152264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C322B19-FE1C-40AE-B0DB-3DEB53C8F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3520BF-7A0E-45AD-A3EC-598FAB0FC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4748B9-6001-4866-AD97-E13A7CADE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C70E9D-2BCF-4808-BDD4-6B1F7C931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2534DD-B43C-43A9-BECA-5E6462EE4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intro for presentation sample: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568472-995C-4AE3-B3AA-28668780B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0456C2-2527-4084-AD6B-23EDC22F1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1AA66A-2AAF-4DD4-8AE7-32989E4CB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team open with a clear story that makes the launch easy to follow?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7C1A01-0F3F-4C28-B09B-071638972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CF15EC-185E-40C2-A864-18A144C5B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12B60A-591E-4418-8463-965B2B7BB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8A869F-8E82-4C51-A9A2-6511F8931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Introduce the team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5FB8E7-532E-44CC-AF9B-4A9DFF556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F15BE2D-44F4-45EB-8B44-8C4385492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3725899-4D46-40BD-A96A-74D4795CE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Show the market gap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E5479A8-ADD6-4BCD-BD73-A52912618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2971288-1BD3-408A-9240-BFDF0CD58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010C2B2-1BE4-4162-9FB5-9A7264DF3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Invite feedback</a:t>
            </a:r>
          </a:p>
        </p:txBody>
      </p:sp>
    </p:spTree>
    <p:extLst>
      <p:ext uri="{BB962C8B-B14F-4D97-AF65-F5344CB8AC3E}">
        <p14:creationId xmlns:p14="http://schemas.microsoft.com/office/powerpoint/2010/main" val="121003490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EFD2582-D837-4752-90EB-A12C625EC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B02972-36A6-42CE-872C-5A48280BF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532C7F-95B1-4949-A9E3-5F6326A42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45A43E-5683-420F-880D-930FE87F1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5825E5-5D4D-41EC-8535-66382B612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intro for presentation sample: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0CC664-D0CC-4A66-8D7A-A294FC447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EE5995-DE9B-4F40-90DA-C2B1C5EAB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112054-16F2-4F25-A4B2-23811B5FB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473EEB-E6AD-4779-A94B-04A32E1AB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launch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59900A-AAD8-415A-A71A-1F6BFE502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4C7E7C-8254-4FB9-A720-3E6ABB82C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4FE82D-7269-40A5-88DE-70E74CC38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5CDF4C6-4FC1-43DB-8513-A1DC4D90B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2EF595-5A05-4C24-98BB-39E5DE7C7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Introduce the team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2B6B89-AAD7-4FAB-A818-E4C7E7E13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9773D6-0F1A-4DBC-9FFF-715611F7F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13B1706-700B-40A7-A341-DE3209EC2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83586B4-50FB-48BE-998D-BCAA4E555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BA1B193-21C4-4C72-9E82-0F889F349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Show the market gap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B172D3C-E6CE-4B91-9068-26C923BEF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50D0CAB-772D-470A-B9F1-082002AAE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E291F0E-6476-4E6A-91FC-698CF3916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C0806E8-905F-4445-8640-6F3BD7A04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0065E2A-FBD2-4923-AE25-BAA087C07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Invite feedback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C68DCF6-D811-442C-A035-77F8F98FF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46882315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50B8A3-A22F-4DCA-BB60-7ABB05DD4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D22595-3D3A-476B-9C74-D59C72334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9C154E-2FED-401A-B005-4DF594D8A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Start strong and guide the room.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101B36-6C19-4D88-8619-088668076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7DFC1A-AF21-453F-94B3-F6B50BC33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7039A4-6978-4387-8E46-308DBDC2A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E8D31C-F979-4DBB-91A2-EF3E6C110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91300385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2026-10-01T20:16:45.6950000Z</dcterms:created>
  <dcterms:modified xsi:type="dcterms:W3CDTF">2026-10-01T20:16:45.6950000Z</dcterms:modified>
</coreProperties>
</file>