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f0814505f2e4cca" /><Relationship Type="http://schemas.openxmlformats.org/officeDocument/2006/relationships/extended-properties" Target="/docProps/app.xml" Id="Rf7a882d1cd76451d" /><Relationship Type="http://schemas.openxmlformats.org/officeDocument/2006/relationships/officeDocument" Target="/ppt/presentation.xml" Id="R0a57719451e54bc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5bf28e4f7944ca"/>
  </p:sldMasterIdLst>
  <p:notesMasterIdLst>
    <p:notesMasterId xmlns:r="http://schemas.openxmlformats.org/officeDocument/2006/relationships" r:id="R7829bc66e265496f"/>
  </p:notesMasterIdLst>
  <p:sldIdLst>
    <p:sldId xmlns:r="http://schemas.openxmlformats.org/officeDocument/2006/relationships" id="256" r:id="R08fa5f3ce48b4928"/>
    <p:sldId xmlns:r="http://schemas.openxmlformats.org/officeDocument/2006/relationships" id="257" r:id="R0d0bfd44886744e2"/>
    <p:sldId xmlns:r="http://schemas.openxmlformats.org/officeDocument/2006/relationships" id="258" r:id="R85bb87b76d6b4a15"/>
    <p:sldId xmlns:r="http://schemas.openxmlformats.org/officeDocument/2006/relationships" id="259" r:id="R238aedb63f4b43b0"/>
    <p:sldId xmlns:r="http://schemas.openxmlformats.org/officeDocument/2006/relationships" id="260" r:id="R0829f5a9f82c47c8"/>
    <p:sldId xmlns:r="http://schemas.openxmlformats.org/officeDocument/2006/relationships" id="261" r:id="R13d7e5636d274812"/>
    <p:sldId xmlns:r="http://schemas.openxmlformats.org/officeDocument/2006/relationships" id="262" r:id="R9d53c3ad4d254de1"/>
    <p:sldId xmlns:r="http://schemas.openxmlformats.org/officeDocument/2006/relationships" id="263" r:id="R0115727117814a96"/>
    <p:sldId xmlns:r="http://schemas.openxmlformats.org/officeDocument/2006/relationships" id="264" r:id="Rb9c16092a1714451"/>
    <p:sldId xmlns:r="http://schemas.openxmlformats.org/officeDocument/2006/relationships" id="265" r:id="R4baba141cefc4d12"/>
    <p:sldId xmlns:r="http://schemas.openxmlformats.org/officeDocument/2006/relationships" id="266" r:id="R1037f6c607374cf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a27f62bb2f4b91" /><Relationship Type="http://schemas.openxmlformats.org/officeDocument/2006/relationships/slideMaster" Target="/ppt/slideMasters/slideMaster1.xml" Id="Rea5bf28e4f7944ca" /><Relationship Type="http://schemas.openxmlformats.org/officeDocument/2006/relationships/notesMaster" Target="/ppt/notesMasters/notesMaster1.xml" Id="R7829bc66e265496f" /><Relationship Type="http://schemas.openxmlformats.org/officeDocument/2006/relationships/presProps" Target="/ppt/presProps.xml" Id="Rb0393398870940cc" /><Relationship Type="http://schemas.openxmlformats.org/officeDocument/2006/relationships/tableStyles" Target="/ppt/tableStyles.xml" Id="Rb83a986e92154827" /><Relationship Type="http://schemas.openxmlformats.org/officeDocument/2006/relationships/slide" Target="/ppt/slides/slide1.xml" Id="R08fa5f3ce48b4928" /><Relationship Type="http://schemas.openxmlformats.org/officeDocument/2006/relationships/slide" Target="/ppt/slides/slide2.xml" Id="R0d0bfd44886744e2" /><Relationship Type="http://schemas.openxmlformats.org/officeDocument/2006/relationships/slide" Target="/ppt/slides/slide3.xml" Id="R85bb87b76d6b4a15" /><Relationship Type="http://schemas.openxmlformats.org/officeDocument/2006/relationships/slide" Target="/ppt/slides/slide4.xml" Id="R238aedb63f4b43b0" /><Relationship Type="http://schemas.openxmlformats.org/officeDocument/2006/relationships/slide" Target="/ppt/slides/slide5.xml" Id="R0829f5a9f82c47c8" /><Relationship Type="http://schemas.openxmlformats.org/officeDocument/2006/relationships/slide" Target="/ppt/slides/slide6.xml" Id="R13d7e5636d274812" /><Relationship Type="http://schemas.openxmlformats.org/officeDocument/2006/relationships/slide" Target="/ppt/slides/slide7.xml" Id="R9d53c3ad4d254de1" /><Relationship Type="http://schemas.openxmlformats.org/officeDocument/2006/relationships/slide" Target="/ppt/slides/slide8.xml" Id="R0115727117814a96" /><Relationship Type="http://schemas.openxmlformats.org/officeDocument/2006/relationships/slide" Target="/ppt/slides/slide9.xml" Id="Rb9c16092a1714451" /><Relationship Type="http://schemas.openxmlformats.org/officeDocument/2006/relationships/slide" Target="/ppt/slides/slide10.xml" Id="R4baba141cefc4d12" /><Relationship Type="http://schemas.openxmlformats.org/officeDocument/2006/relationships/slide" Target="/ppt/slides/slide11.xml" Id="R1037f6c607374c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4fffc6e1b946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d08090bd0d4102" /><Relationship Type="http://schemas.openxmlformats.org/officeDocument/2006/relationships/notesMaster" Target="/ppt/notesMasters/notesMaster1.xml" Id="Rfe1bb80310354c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f2b76c791464e11" /><Relationship Type="http://schemas.openxmlformats.org/officeDocument/2006/relationships/notesMaster" Target="/ppt/notesMasters/notesMaster1.xml" Id="Rc408fcc44ba24f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f59e12178854bfd" /><Relationship Type="http://schemas.openxmlformats.org/officeDocument/2006/relationships/notesMaster" Target="/ppt/notesMasters/notesMaster1.xml" Id="Rd739a2c47eda40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152522ae234895" /><Relationship Type="http://schemas.openxmlformats.org/officeDocument/2006/relationships/notesMaster" Target="/ppt/notesMasters/notesMaster1.xml" Id="Rab818ad2c89f41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3074f1c2f7d48f9" /><Relationship Type="http://schemas.openxmlformats.org/officeDocument/2006/relationships/notesMaster" Target="/ppt/notesMasters/notesMaster1.xml" Id="Rc81556f1630942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8ef753c4d224f30" /><Relationship Type="http://schemas.openxmlformats.org/officeDocument/2006/relationships/notesMaster" Target="/ppt/notesMasters/notesMaster1.xml" Id="R1781093e0ad748a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b5972e001174abe" /><Relationship Type="http://schemas.openxmlformats.org/officeDocument/2006/relationships/notesMaster" Target="/ppt/notesMasters/notesMaster1.xml" Id="R38278a4081934e4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b08a0489c82439e" /><Relationship Type="http://schemas.openxmlformats.org/officeDocument/2006/relationships/notesMaster" Target="/ppt/notesMasters/notesMaster1.xml" Id="R0aaa834d47d1474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244405480854e8a" /><Relationship Type="http://schemas.openxmlformats.org/officeDocument/2006/relationships/notesMaster" Target="/ppt/notesMasters/notesMaster1.xml" Id="R94230a0fee43470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18113eef14e43f6" /><Relationship Type="http://schemas.openxmlformats.org/officeDocument/2006/relationships/notesMaster" Target="/ppt/notesMasters/notesMaster1.xml" Id="R18c65900d983465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630910867974581" /><Relationship Type="http://schemas.openxmlformats.org/officeDocument/2006/relationships/notesMaster" Target="/ppt/notesMasters/notesMaster1.xml" Id="Ref1ea093fcd74a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34fad8b8544f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2893470953543cf" /><Relationship Type="http://schemas.openxmlformats.org/officeDocument/2006/relationships/slideLayout" Target="/ppt/slideLayouts/slideLayout1.xml" Id="R65ed479a26034a3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ed479a26034a3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022903fb704177" /><Relationship Type="http://schemas.openxmlformats.org/officeDocument/2006/relationships/image" Target="/ppt/media/image.png" Id="R5443d9a0effb4994" /><Relationship Type="http://schemas.openxmlformats.org/officeDocument/2006/relationships/notesSlide" Target="/ppt/notesSlides/notesSlide1.xml" Id="R8964c2d6e3fa4d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81c9fca9a64af9" /><Relationship Type="http://schemas.openxmlformats.org/officeDocument/2006/relationships/notesSlide" Target="/ppt/notesSlides/notesSlide2.xml" Id="R77487656dced474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ded0ede8d342d9" /><Relationship Type="http://schemas.openxmlformats.org/officeDocument/2006/relationships/notesSlide" Target="/ppt/notesSlides/notesSlide3.xml" Id="Ra02184fc1f99493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34a77b7bfa4208" /><Relationship Type="http://schemas.openxmlformats.org/officeDocument/2006/relationships/notesSlide" Target="/ppt/notesSlides/notesSlide4.xml" Id="R11ba45ab415849d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4bf4b33b6942ac" /><Relationship Type="http://schemas.openxmlformats.org/officeDocument/2006/relationships/notesSlide" Target="/ppt/notesSlides/notesSlide5.xml" Id="R0ed381ea3daf411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d7c9ffb0ec43b2" /><Relationship Type="http://schemas.openxmlformats.org/officeDocument/2006/relationships/notesSlide" Target="/ppt/notesSlides/notesSlide6.xml" Id="R76a59874f64e486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2543604f894846" /><Relationship Type="http://schemas.openxmlformats.org/officeDocument/2006/relationships/notesSlide" Target="/ppt/notesSlides/notesSlide7.xml" Id="R734470e381554cd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cc5a811284cea" /><Relationship Type="http://schemas.openxmlformats.org/officeDocument/2006/relationships/notesSlide" Target="/ppt/notesSlides/notesSlide8.xml" Id="Rda7d3eeac2d34f7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05872faf1743ca" /><Relationship Type="http://schemas.openxmlformats.org/officeDocument/2006/relationships/notesSlide" Target="/ppt/notesSlides/notesSlide9.xml" Id="Re620fa153e834cd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48b181736d4e23" /><Relationship Type="http://schemas.openxmlformats.org/officeDocument/2006/relationships/notesSlide" Target="/ppt/notesSlides/notesSlide10.xml" Id="R4de2ddb9f200435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e13ff132c48b3" /><Relationship Type="http://schemas.openxmlformats.org/officeDocument/2006/relationships/notesSlide" Target="/ppt/notesSlides/notesSlide11.xml" Id="R099595707c524c7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C85A9F-C395-4614-8DA1-72791CBCF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A7F4CB-5785-4836-9CCA-D3D9C687C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0291A9-2A33-4972-822C-3E706EDE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For 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237EF7-6AAC-4DE6-999A-48CBCA9B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bakery owner rehearses a launch story for a new seasonal pastry 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BBFD04-0BB6-4B9E-8EF8-54B9785A9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6A4AAE-1EB6-43F5-B68B-F8A3507A5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65919-470F-44AF-9ABC-39E63AADE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08CEDD-B5A3-4145-A949-7A6C2C3E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43d9a0effb499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015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ADD201-5E4D-4AC8-BA69-C3D2892BD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BEFE61-CF21-4D8D-A994-A8A19F79E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FA5EFB-BB67-4D90-93E9-B77BD5E2E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01081-7716-45F6-83FF-0401DCAC7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C4A14B-91EE-4A70-8430-8671211C5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for 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22ACCD-FE98-4F0D-AF11-F532BD242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EBF948-9F5D-4EBA-9C97-DCA0F884A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417118-2CFF-4F78-BAB3-3EC8C21C6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2779BA-3D4C-4C2C-B0C1-1EC70B2DA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187795-ACC5-407C-BBF9-1DB4A2D5F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5F1512-D038-4EEA-95A7-02EB93CC6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711A2-E0EC-4B1F-ABD9-71F24C7FD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Customer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496F5F-A6DF-426A-B514-879E8CBAF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8A1A77-1C56-4BC9-BB07-FF7F8EB4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DA47CC-8994-4BC2-82E2-D9DB38F0B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31847F-119E-4FE2-B6C7-912A6782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Reveal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0EE7E3-3772-4957-B7BE-B89FAAB48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D68405-41C7-40EC-9BB1-7E776F6CB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1174C5-93AC-4A14-BFD3-16393E652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8868E1-DA0A-4CA5-98CA-9CEEDB1BC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Step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BA6025-42D2-4F55-99AC-1CEF8F610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one proof point</a:t>
            </a:r>
          </a:p>
        </p:txBody>
      </p:sp>
    </p:spTree>
    <p:extLst>
      <p:ext uri="{BB962C8B-B14F-4D97-AF65-F5344CB8AC3E}">
        <p14:creationId xmlns:p14="http://schemas.microsoft.com/office/powerpoint/2010/main" val="4428758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F73EB5-D04C-4E3E-AE15-DC9F301A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EC36A6-E277-4908-B8D8-7DE60803D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AB8228-F57D-4614-8036-A88FF38F2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CB8476-8784-4229-BC2C-2C936369D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FBD3CC-D791-403B-B710-4D95FC3C2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simple product intro into a clear, confident opening.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CD52E3-C199-4161-8A0D-428C9877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149502-EF68-4419-BA18-90BA63FF4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820823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BC9887-5CC1-4259-A45A-B63D69A43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7D9E2F-68CD-43E2-AC98-050C100F8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5595C6-B6D7-496D-9607-DE01041BE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196301-FC2F-4B44-A91A-2DD6DB4E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46A823-A347-472B-9B05-1A5D5E1E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intro for 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A0D8FC-5398-427E-92E0-CC91AD12F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FFDEFF-7124-495D-B898-D93A5F985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ED7F7D-D38A-4717-9170-161DC58C1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BEFBDF-5879-4F84-A5A2-68C85C21D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for 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9CBA0E-3710-4CE7-9F1F-FA87CDE17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F11F27-712B-4365-B8BC-776FC64C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BD3589-98E7-49BD-8AB1-AA79F31E4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8A0577-A09C-457A-971B-FD7DC2538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2B538A-FCD6-4C10-9B7C-3B1B9BCE2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product intro into a clear,…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B4E776-5AF9-4A66-AE0F-3DCF2F226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FEBF5C-D7D1-4ABA-B259-F932B791D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1209C2-D290-4F77-BF50-E831036E5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4E5A78-D4F5-4235-9162-075F7A7D3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6F9620-98C2-4875-AFC5-628713353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End with a clear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111068-3885-4D37-B017-2A3262AF9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57848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B05BA42-70F7-4425-9AF4-733E83B37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2A9AFE-E0F3-49FE-9FFB-B354BADAB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EE365F-5C7C-4B1E-A4F7-4EE3CFDCC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5E2C27-F53A-43D3-A41A-D644BEBF5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57259C-95EE-4ED7-9104-C6162341D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07B067-2E66-4E22-8BB0-387015530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678B1F-32EC-4BB1-B5EF-1D7CB9FD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2297C3-BFBE-4658-A795-5F8973FB4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E3B431-2FA1-4CD4-B067-499DD51AB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0AE85D-6446-4AAC-A311-B1B502B94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6FD540-9AA1-4C60-8A8F-BD23E7027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5AEC35-E675-4DAD-9066-EC09A803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C54687-E6B4-46DF-A9A7-0E17A318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95B17B-737B-4761-BDAD-8EB983724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16AC3D-10D8-48B4-AA60-A8676DE78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3214BE-417F-457C-8A00-B86A8737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2ADBA0-4CEB-418A-81F0-1BFFE566D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6E7096-1758-4AE4-9099-5FC2CE379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128A9C-D4A5-4204-BFC9-9C1E9458C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A6697F-AF12-4138-8EB3-F6D1F58DB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601493-D100-464E-BF80-D13ACA77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one proof point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F1BD1F-A886-49F8-984D-A56C71C19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08FEC9-4476-47EB-9741-90B7FAB5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8CF9A2-C56C-4FD2-AFA3-F411C7460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B30C24-7543-47B5-A617-8D0C057D2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4181884-D346-4B99-BA8B-478E5DB21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65398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427688-A47A-4C39-B8B4-8F9FA8463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B52698-26F0-4991-B8B6-35D9CC19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70A636-ADAC-4E24-8534-3C6788CE8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80BCB2-50FB-44B4-BCFE-8095FBF31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B2B578-FF64-47DC-939D-31FA95DFE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for 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0E5D25-A2AF-4041-A7A2-BE98AED25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BE4196-77A2-447B-9CDC-9518F4315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7AD30F-BBC1-4CE1-B425-651B2D92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3D25F6-5410-4665-ADFB-36111DC00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intro jumps straight into features.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5FD90B-9EAC-4207-95B3-421404DA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2F3D8B-80D1-45EA-BF3A-1AFBAD8D3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speaker sounds unsure and rushed.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B6230C-34EC-4FBC-A65D-E6720AF5D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351FAA-6930-4E1C-8505-CB5AC8DA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audience does not see the point.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EE8612-1677-4D52-B2B2-6D25A393C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2AF1E0-E1C9-4899-9A4A-650CBFF83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F2134A-E2D7-41FD-B50C-F1CBA2D74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3E1248-83D3-4A12-A5C6-A5EDBE372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feels calm and purposeful.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52EBEA-9474-4B27-AED7-672A5E52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5CBFE8-3B23-4C67-A163-B5755EFAD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connects to a real customer need.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96743F-F426-455D-AD35-45C18903E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C5124C-797E-43DB-9A6B-37231F05B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9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transition into the main content is smooth.</a:t>
            </a:r>
          </a:p>
        </p:txBody>
      </p:sp>
    </p:spTree>
    <p:extLst>
      <p:ext uri="{BB962C8B-B14F-4D97-AF65-F5344CB8AC3E}">
        <p14:creationId xmlns:p14="http://schemas.microsoft.com/office/powerpoint/2010/main" val="4441472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C2061F-E6F5-4002-8D19-68FB92321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3569A3-9ADC-4695-970F-04A18031E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2F4B6E-FDE7-416E-80F6-C3AFF052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E46253-79BA-47B6-8D4F-BF09E74D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72FD91-33AA-40E0-8843-CCB07B89F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DC25B9-0C55-408E-BA2E-8B82A61DD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D398C7-FD73-4744-B903-37A5A3FF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4C3DCF-E7D7-435A-89DB-AB29D862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FBB3CB-E9D7-43C6-8D46-CE3AA3DD6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SMALL BUSINESS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1E23CF-D49B-4439-8EA1-C056FB0AB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introduce a new offer without sounding scripted.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1FD801-3753-4570-A8AA-9E82BE7F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EAAA7F-3C41-4AB1-AB46-CB0CAD84E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C4C016-BC8B-4054-BD64-C7554699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88847E-439A-4FE9-8BA8-E1BC91D2C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DD030E-C52B-4631-8DF9-22A3CE9E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opening that frames the value before the pitch begins.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5742BF-1D22-47E1-A27C-AB9799EEF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080715-54AE-45B6-96BA-0B0865CC4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11534A-457F-4948-9E2B-5D319D37A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9E9F22-9207-4DC2-8DE5-4041965AE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WORKSHOP HOSTS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F86071-A57A-47B8-8BB0-4CCC86267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short script structure to keep introductions focused and smooth.</a:t>
            </a:r>
          </a:p>
        </p:txBody>
      </p:sp>
    </p:spTree>
    <p:extLst>
      <p:ext uri="{BB962C8B-B14F-4D97-AF65-F5344CB8AC3E}">
        <p14:creationId xmlns:p14="http://schemas.microsoft.com/office/powerpoint/2010/main" val="20227307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10F38B2-7189-40B9-BE91-143EAF78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0A1A35-9B9B-4915-BA0F-67B76BB11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1CD250-856B-44B2-B947-E0B2DD413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E0CF36-9326-4849-9C84-3D0D1375F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00BDE0-2D3F-4E63-85E4-E2E8F6BBE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40FCC5-0378-45B4-AC0B-FFAE621A6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543E0A-E3EE-42E7-BDE7-ECA917504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7F5237-C4C8-43C1-A026-0BB9AE5F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FBF0AD-B96C-4AA3-9830-BD6882EA5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22482B-45F5-499E-B21E-B4BF2BB24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D31609-5518-4662-9E06-6358C64CB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8169E8-BA27-4F34-9DDD-08D99B62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0E2818-E61C-42E5-B0CE-EC6DF8C27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397D41-1FD0-4578-80AD-E9522E8A5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6E766B-4DA4-4D87-8DE2-1A39C0063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427CF4-9BA4-4910-A019-2992E8EF7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A2AA1E-77E9-474A-ACFC-86E4D860B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D74540-A1F9-4058-977A-E74C5AD93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B23E93-B50A-4051-B381-85733671F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0A1B3F-C5A3-4E7F-BC93-9C69B689F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8BFE95-3278-4703-8F7A-824C3E70B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4635B5-39A3-4C42-B449-D6CF4A015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928891-0CBA-4B17-A691-682D3432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05D985-5302-48CE-8006-E56CACAB9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1DE7468-3B27-4330-BD6D-A63C890FF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E21763-C568-409F-8E19-EA37AFF4E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32844E-E7FF-4927-AA66-4324B2422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08B1848-3DE2-49B0-8ACA-C126C62BA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8A91678-4A80-48DC-9021-88B02F2E0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one proof point</a:t>
            </a:r>
          </a:p>
        </p:txBody>
      </p:sp>
    </p:spTree>
    <p:extLst>
      <p:ext uri="{BB962C8B-B14F-4D97-AF65-F5344CB8AC3E}">
        <p14:creationId xmlns:p14="http://schemas.microsoft.com/office/powerpoint/2010/main" val="16720437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D0F067-5667-4926-AB16-66161B37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895FB6-24B0-498A-8E05-F8A7F4080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09B790-238C-423C-BE83-86F84B207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1F7E6B-683B-4B5D-BD73-5BBC2F65C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FE493C-2403-4130-9F74-C8FF7A0D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for 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11C4CE-2F78-45BC-91A5-A6067EA9D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DBC065-9607-4149-9D4C-93B82C779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F90E33-2FDD-40EB-AAC0-F3B3E9EA7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64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introduce her new pastry line so the audience understands the idea fast?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35655D-9E66-4635-B95A-2DBC819B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BBE789-3F36-49E0-A279-D12C5BE0F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30ED05-97F9-4EF5-A8B9-171B55EC0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9D24A8-C1D0-44D2-BE94-740555F3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8D5FC6-18E1-4C9B-B5DD-4AA514FCD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B1FFB6-8462-4F5E-AF7A-51C9702EE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5DA94E-1456-4755-9D43-DE4CA9FCF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790C75-F1FC-460F-BB9A-9AC9D418C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11DDC6-0314-4E67-A327-6931D653F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573740-0A49-4E89-A7FF-19885A71C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</p:spTree>
    <p:extLst>
      <p:ext uri="{BB962C8B-B14F-4D97-AF65-F5344CB8AC3E}">
        <p14:creationId xmlns:p14="http://schemas.microsoft.com/office/powerpoint/2010/main" val="11569192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C1E07D-8597-4439-B987-0D4FC7EC3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1A1D47-A990-4370-9A78-BC90FDF0B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909A84-EAF6-497B-82D3-D16CA62DE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E8718C-067B-4BF9-9BDE-1BB5A353D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A44CA3-1315-4B2C-9DAF-5E43A3269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for 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8E7B06-35C9-4EC8-963D-246EBEE8C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203D02-1B93-46FD-895E-ED1B9AF88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D49F1F-281D-4AC8-A29B-60D07544B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48483A-E300-4973-9B78-981B34815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283681-48E8-40DE-86B3-BD0749A06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590B3A-91B4-4284-B14E-9A7448E23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87E285-2CB6-414D-950A-96055EEA6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8716D1-0A48-4087-903D-382CB3C8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9ABBE4-99EC-44BE-823B-5B23E4BA3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F32962-7A22-4DF6-8434-88A9A575C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702752-D1BA-42E4-B6B4-B7DD14977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E05902-8DBF-4BF1-8E99-F6ECC67C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286911-9F0E-4256-BF8A-7777CFBFE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12E88A-F806-41EE-B17E-32DED23A2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4ABE3B-D2E0-42C1-9D2B-F961CA1AD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B110F7-83DF-4E84-AB5B-C6187FB3F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64A178-2BCD-44C7-9A4B-72F3A2AE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37A9F0-0335-4F74-A171-8922030F3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EF64DB-5096-4597-A753-345CD7D1F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DE62C2-29A7-4027-A8A0-69A6A1FCD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3990581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32A50A-EDBE-4DEA-A0F4-D2C34DCEE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C46E94-48E1-4103-929A-A4354553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DBA34E-25B3-4890-B430-1223D903B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the story, then lead into the offer.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289853-73B2-46DD-9E54-9BE4E5EC3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913F25-43E2-44DD-86BF-D9C1C9BB5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8746AF-4370-4132-9DED-54706DD9C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62DED9-6D49-4CC6-8726-68AFA7C2B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703719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2026-10-01T20:13:36.3120000Z</dcterms:created>
  <dcterms:modified xsi:type="dcterms:W3CDTF">2026-10-01T20:13:36.3120000Z</dcterms:modified>
</coreProperties>
</file>