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505b5a2c2f4c42f9" /><Relationship Type="http://schemas.openxmlformats.org/officeDocument/2006/relationships/extended-properties" Target="/docProps/app.xml" Id="R9bd3165c33dc47a4" /><Relationship Type="http://schemas.openxmlformats.org/officeDocument/2006/relationships/officeDocument" Target="/ppt/presentation.xml" Id="Ra596a974dab84895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14572f7575494a03"/>
  </p:sldMasterIdLst>
  <p:notesMasterIdLst>
    <p:notesMasterId xmlns:r="http://schemas.openxmlformats.org/officeDocument/2006/relationships" r:id="R5e75d15d109f4b1c"/>
  </p:notesMasterIdLst>
  <p:sldIdLst>
    <p:sldId xmlns:r="http://schemas.openxmlformats.org/officeDocument/2006/relationships" id="256" r:id="R3403be52d0724f39"/>
    <p:sldId xmlns:r="http://schemas.openxmlformats.org/officeDocument/2006/relationships" id="257" r:id="Re6ae8d8f93ff45a1"/>
    <p:sldId xmlns:r="http://schemas.openxmlformats.org/officeDocument/2006/relationships" id="258" r:id="Rf5d4d8d067ea40a6"/>
    <p:sldId xmlns:r="http://schemas.openxmlformats.org/officeDocument/2006/relationships" id="259" r:id="R2a6d7f0349474586"/>
    <p:sldId xmlns:r="http://schemas.openxmlformats.org/officeDocument/2006/relationships" id="260" r:id="R8611f543121e4940"/>
    <p:sldId xmlns:r="http://schemas.openxmlformats.org/officeDocument/2006/relationships" id="261" r:id="R50aae1ac3a2c47e6"/>
    <p:sldId xmlns:r="http://schemas.openxmlformats.org/officeDocument/2006/relationships" id="262" r:id="R8cff4b23b9b5491f"/>
    <p:sldId xmlns:r="http://schemas.openxmlformats.org/officeDocument/2006/relationships" id="263" r:id="Ra14deeefe91443e4"/>
    <p:sldId xmlns:r="http://schemas.openxmlformats.org/officeDocument/2006/relationships" id="264" r:id="Re4cb9c84e5d84f12"/>
    <p:sldId xmlns:r="http://schemas.openxmlformats.org/officeDocument/2006/relationships" id="265" r:id="Rae9616bce0454a44"/>
    <p:sldId xmlns:r="http://schemas.openxmlformats.org/officeDocument/2006/relationships" id="266" r:id="R3de3259665f54372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170a81b8a9ae4a04" /><Relationship Type="http://schemas.openxmlformats.org/officeDocument/2006/relationships/slideMaster" Target="/ppt/slideMasters/slideMaster1.xml" Id="R14572f7575494a03" /><Relationship Type="http://schemas.openxmlformats.org/officeDocument/2006/relationships/notesMaster" Target="/ppt/notesMasters/notesMaster1.xml" Id="R5e75d15d109f4b1c" /><Relationship Type="http://schemas.openxmlformats.org/officeDocument/2006/relationships/presProps" Target="/ppt/presProps.xml" Id="Rbd0ea897ccd94ee3" /><Relationship Type="http://schemas.openxmlformats.org/officeDocument/2006/relationships/tableStyles" Target="/ppt/tableStyles.xml" Id="Rdba254260bbd4283" /><Relationship Type="http://schemas.openxmlformats.org/officeDocument/2006/relationships/slide" Target="/ppt/slides/slide1.xml" Id="R3403be52d0724f39" /><Relationship Type="http://schemas.openxmlformats.org/officeDocument/2006/relationships/slide" Target="/ppt/slides/slide2.xml" Id="Re6ae8d8f93ff45a1" /><Relationship Type="http://schemas.openxmlformats.org/officeDocument/2006/relationships/slide" Target="/ppt/slides/slide3.xml" Id="Rf5d4d8d067ea40a6" /><Relationship Type="http://schemas.openxmlformats.org/officeDocument/2006/relationships/slide" Target="/ppt/slides/slide4.xml" Id="R2a6d7f0349474586" /><Relationship Type="http://schemas.openxmlformats.org/officeDocument/2006/relationships/slide" Target="/ppt/slides/slide5.xml" Id="R8611f543121e4940" /><Relationship Type="http://schemas.openxmlformats.org/officeDocument/2006/relationships/slide" Target="/ppt/slides/slide6.xml" Id="R50aae1ac3a2c47e6" /><Relationship Type="http://schemas.openxmlformats.org/officeDocument/2006/relationships/slide" Target="/ppt/slides/slide7.xml" Id="R8cff4b23b9b5491f" /><Relationship Type="http://schemas.openxmlformats.org/officeDocument/2006/relationships/slide" Target="/ppt/slides/slide8.xml" Id="Ra14deeefe91443e4" /><Relationship Type="http://schemas.openxmlformats.org/officeDocument/2006/relationships/slide" Target="/ppt/slides/slide9.xml" Id="Re4cb9c84e5d84f12" /><Relationship Type="http://schemas.openxmlformats.org/officeDocument/2006/relationships/slide" Target="/ppt/slides/slide10.xml" Id="Rae9616bce0454a44" /><Relationship Type="http://schemas.openxmlformats.org/officeDocument/2006/relationships/slide" Target="/ppt/slides/slide11.xml" Id="R3de3259665f54372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f8b337992aac4e22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c4d99dd47b004c18" /><Relationship Type="http://schemas.openxmlformats.org/officeDocument/2006/relationships/notesMaster" Target="/ppt/notesMasters/notesMaster1.xml" Id="Ra04a73bfb5b849a3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3dba17e5acdb4928" /><Relationship Type="http://schemas.openxmlformats.org/officeDocument/2006/relationships/notesMaster" Target="/ppt/notesMasters/notesMaster1.xml" Id="R8dd5a12739584ae3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d806e506d9754204" /><Relationship Type="http://schemas.openxmlformats.org/officeDocument/2006/relationships/notesMaster" Target="/ppt/notesMasters/notesMaster1.xml" Id="Rbba1a01b4e9649c5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215ea6a343c848f2" /><Relationship Type="http://schemas.openxmlformats.org/officeDocument/2006/relationships/notesMaster" Target="/ppt/notesMasters/notesMaster1.xml" Id="Rbfd5abb6651c410a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5c4b78ebdbb848df" /><Relationship Type="http://schemas.openxmlformats.org/officeDocument/2006/relationships/notesMaster" Target="/ppt/notesMasters/notesMaster1.xml" Id="Rbff44206444a4c8d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4afebb3f565544ea" /><Relationship Type="http://schemas.openxmlformats.org/officeDocument/2006/relationships/notesMaster" Target="/ppt/notesMasters/notesMaster1.xml" Id="R9094fe8916d84e04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9d7f26aaf4d34322" /><Relationship Type="http://schemas.openxmlformats.org/officeDocument/2006/relationships/notesMaster" Target="/ppt/notesMasters/notesMaster1.xml" Id="Rc068657fdff846d2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40dde9034a7e40cc" /><Relationship Type="http://schemas.openxmlformats.org/officeDocument/2006/relationships/notesMaster" Target="/ppt/notesMasters/notesMaster1.xml" Id="R5d06775dcafb402c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215c3d556b644232" /><Relationship Type="http://schemas.openxmlformats.org/officeDocument/2006/relationships/notesMaster" Target="/ppt/notesMasters/notesMaster1.xml" Id="Rd45f3e49727147d9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f1fef7540cbd4612" /><Relationship Type="http://schemas.openxmlformats.org/officeDocument/2006/relationships/notesMaster" Target="/ppt/notesMasters/notesMaster1.xml" Id="Ra9cd7a93d3b54ba1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0ed4f94040ac4947" /><Relationship Type="http://schemas.openxmlformats.org/officeDocument/2006/relationships/notesMaster" Target="/ppt/notesMasters/notesMaster1.xml" Id="R56d3acd6c3614b48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779abdec3a14878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75cbf8a20d1a4998" /><Relationship Type="http://schemas.openxmlformats.org/officeDocument/2006/relationships/slideLayout" Target="/ppt/slideLayouts/slideLayout1.xml" Id="Rb4bb2a870bb34b76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b4bb2a870bb34b76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f56f7c8b09a46c8" /><Relationship Type="http://schemas.openxmlformats.org/officeDocument/2006/relationships/image" Target="/ppt/media/image.png" Id="Rbaffe4ca0c8c4613" /><Relationship Type="http://schemas.openxmlformats.org/officeDocument/2006/relationships/notesSlide" Target="/ppt/notesSlides/notesSlide1.xml" Id="R00818d8982644e52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7b0d0de7c754413" /><Relationship Type="http://schemas.openxmlformats.org/officeDocument/2006/relationships/notesSlide" Target="/ppt/notesSlides/notesSlide2.xml" Id="Rf8fc410d7a164a29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6d83b26f412437c" /><Relationship Type="http://schemas.openxmlformats.org/officeDocument/2006/relationships/notesSlide" Target="/ppt/notesSlides/notesSlide3.xml" Id="R01e99c0a34f44c1d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46ebf7b042f41a3" /><Relationship Type="http://schemas.openxmlformats.org/officeDocument/2006/relationships/notesSlide" Target="/ppt/notesSlides/notesSlide4.xml" Id="Rc58cde7a34704f7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d3905945bfa44bf" /><Relationship Type="http://schemas.openxmlformats.org/officeDocument/2006/relationships/notesSlide" Target="/ppt/notesSlides/notesSlide5.xml" Id="Ra29f46a781fc449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8ca25264d074437" /><Relationship Type="http://schemas.openxmlformats.org/officeDocument/2006/relationships/notesSlide" Target="/ppt/notesSlides/notesSlide6.xml" Id="R965d38fa8799432d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e0bdc65c12b4b65" /><Relationship Type="http://schemas.openxmlformats.org/officeDocument/2006/relationships/notesSlide" Target="/ppt/notesSlides/notesSlide7.xml" Id="R158ef26586de41f4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b4148a9e63e461a" /><Relationship Type="http://schemas.openxmlformats.org/officeDocument/2006/relationships/notesSlide" Target="/ppt/notesSlides/notesSlide8.xml" Id="R3fa1accf58bc489e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2c5c27b76d047a6" /><Relationship Type="http://schemas.openxmlformats.org/officeDocument/2006/relationships/notesSlide" Target="/ppt/notesSlides/notesSlide9.xml" Id="R7c4dacb2552b4fcb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cc25658f3004890" /><Relationship Type="http://schemas.openxmlformats.org/officeDocument/2006/relationships/notesSlide" Target="/ppt/notesSlides/notesSlide10.xml" Id="R3e2430681d144b64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09c32beff984bd4" /><Relationship Type="http://schemas.openxmlformats.org/officeDocument/2006/relationships/notesSlide" Target="/ppt/notesSlides/notesSlide11.xml" Id="R6299e68ccd2942e9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E744EF0-A27B-4E1C-8C42-5379939B03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A68366D-06F0-4210-A688-22A9DF2D7F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2579B85-0F0E-440D-91BA-61C8046E06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Intro For Project Presentation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4E8B23B-0AF4-452A-96A9-3841C16876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startup team introduces a smart scheduling app to a room of potential partners.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E4378B3-CFEC-4420-A067-45195AEE9B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8C88DF8-7E88-4D57-9CB5-8739377A9E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8872955-A7C0-440F-977E-8F3581D8F3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32173CE-4CAC-4C7A-BA91-CAE769BFD6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COBALT TYPE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affe4ca0c8c4613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234993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1B9A965-F36A-4F02-B485-F28697433D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A2A6213-D19D-4A56-9FD6-A711E8E4B9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F7ADB4A-AC1E-44AA-A423-F10F51DE69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FFFAF4E-9FF6-4A1B-80AF-86BB42BDE9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56BF4D5-358D-4CE5-8DB5-134B752AB1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intro for project presentation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22B718A-4524-4C77-A9B3-92F9913491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9AB7860-7A76-4799-9463-9B51C3B4A7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87DB98C-56C9-4395-B602-222B5AB691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Project Overview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A8FC902-B5D1-4956-9307-89204127A2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Set the context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245A60A-74C3-4272-BA67-EEC8D0D53A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22F1E77-8817-4EE6-BB4E-82573F6728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72F0F0E-4CBC-4580-82B9-A3680AD03B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User Problem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6253C1E-C816-49C6-9D95-2FEA8A4F62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Name the problem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29E5469-87D5-419D-9EFF-773F78F42E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E955000-6EF7-4BDD-BEF8-9CFE16C203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3CAC222-EF8C-41FD-95CF-24B46D8BE1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Proposed Solution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A417FB7-1671-42CB-8847-F3F3F2DA9A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Show the solution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E3A92B8-2013-4FC9-9F9C-2C7A8F1E7D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04879D0-DD42-444E-9FCC-3594CCB1CC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E66A9B7-2EF8-4D22-A25A-B8EAF9045C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Next Steps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708F5B0-77C1-4F71-BACC-1CD9B1986E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Outline the rollout</a:t>
            </a:r>
          </a:p>
        </p:txBody>
      </p:sp>
    </p:spTree>
    <p:extLst>
      <p:ext uri="{BB962C8B-B14F-4D97-AF65-F5344CB8AC3E}">
        <p14:creationId xmlns:p14="http://schemas.microsoft.com/office/powerpoint/2010/main" val="556039108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375D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0AC8D2C-F075-473D-8B97-6B454E7797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D7BCDC0-3414-4937-8C07-67DCBA1F47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A932EFB-5774-46D1-AD53-2DBE672409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3414420-D1F5-4FEB-BD0D-7F9EBB1185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B1DA3C8-51A1-4547-847B-92F12C3C98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Show the product, the problem, and the plan clearly.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E592FAA-876E-4AD3-9C35-C2C76E004C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3CC6978-5602-4848-858E-E96EC32C09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863698919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AD1BEA6-45AF-4482-8340-1DB907208C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89D5DE4-D92D-401C-AE43-8F33BA3D22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225BB1E-64CE-4B2C-8044-7DC50DF5F5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68EEDF8-10A3-4EA8-8407-1181AF3EB1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4116781-371E-428B-B4BE-8AA92ADFCA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Three lenses on intro for project presentation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4B99B52-42A4-4EB1-9C71-0859B3A098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E9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E823421-20DA-4138-BD86-A7416E612D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A34887A-0D04-4F48-B71C-C87C107BBE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AFBB77A-030E-47D5-BF06-288D31D179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intro for project presentation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87C1211-A16A-4F37-AC92-F518C205AD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1D746AA-2C58-4512-9DF6-A7AA7ACF67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DBB1CAC-BD88-4830-9474-3837C2485F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BE7CD8C-7338-4847-AEE5-EC5DDE2319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263F4FB-9AB8-46B5-8BDD-2CDC51493C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Show the product, the problem, and the pl…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C240BD6-30EC-4B88-BA8E-4F7E3D5B1F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013D730-06A3-4204-8D84-2630B82A73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E9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8766582-E81E-47F7-B883-963E550484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ECFCA40-F69F-4A80-9683-A3407F9978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179B340-3236-4C97-AA7B-A7EEF05415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Business: Invite feedback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F2DB38E-9C89-4266-AF1D-4E3661CC4B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212825405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06C35622-922F-489A-AF51-204C53550B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DA9B12F-D049-4F8F-8BDA-6ADC9D83A7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B283388-98E5-4E6D-9BF3-C5036C528F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C524BE1-04C8-4C1F-8D64-2B5E67BF87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B6198B3-AA70-4C3C-B31D-E1FC8FD73F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 five-stage Business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9B3DAD0-90AF-45C1-BF15-48A7AE8C4C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AEE99DD-4558-4CF1-B249-0B32C57B00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EBD5464-B6C0-44D6-AC69-5F968D7324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0027A9D-804E-47F2-8E98-AD9FF9C2DF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Set the context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A25FFBA-AC24-4FD2-B590-8828212235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A4A0F02-5B03-4BC9-A230-EA40BA9BC2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E62482A-3E54-47BE-8B42-5CDDA070A2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CAC0340-3A79-43C7-8FB5-8A6C8CAA6F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Name the problem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9D18885-D2C0-4732-87D8-B5300F92D0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EB312F1-3703-428A-98F5-C1B32826B8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274B5FC-CBDA-4D07-9114-F4820D68DE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3A8C610-E736-4B74-9E32-324333D09D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Show the solution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3BB61B0-1105-4525-ABD5-55D64654BF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C0DE5DB-65CD-4C62-B048-4BD4BFD139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A67E180-9A4F-4D32-96E3-64959C4F64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BBEA6BA-2236-450D-A867-D6D3A6DCE4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Outline the rollout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A6204D5-4FA0-4DA9-BC74-4CDEFEF496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AECADED-0206-4B95-9759-0201FB4722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338F2D1-BBF6-4471-80F7-42C9523DBA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D55EDCD1-382B-4278-A307-EFD93E46CD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Invite feedback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EB279429-85FA-4872-A3C9-E6317498E0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385199698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75621AE-29F0-4FC4-8157-CE3DEB70D3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6F55EB2-9ED5-42D8-8C5A-7699AD9A3D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6D44CAF-737F-4487-ABE3-F0F72606F9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D35BCB9-F070-44CB-9255-5C7299E76E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5C6F6F1-01EF-442A-989E-F476E849D8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intro for project presentation: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6976FC4-19AB-45C6-9C63-832CD982A1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D093458-AA7A-4E22-B14D-9F577990DA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F67745B-3B3B-47EA-953F-A36327CA32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EBDD4EE-1ADE-4319-872D-8B5DED3DD6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166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The team struggled to explain the app in one clear story.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F06FCE1-7EFF-483A-A773-A80E07D4E4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E512CA3-F5D7-4CF5-8E33-D96101327B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166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Early slides mixed features, goals, and updates without focus.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64B1AC7-CA39-4037-BC29-8BAE7884E4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6740779-8260-4719-AB2F-255B429CC6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244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The audience left unsure what problem the product solved.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D482C19-3FE2-4F72-ACEB-04582F9844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F8E75C8-5036-4DDA-B6B8-D1046AA518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9C5EA9A-8868-432D-AF59-E72D42166D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4C8C8CB-286C-4C7D-AFA7-9F1BB6CB5F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166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intro frames the app around one specific user need.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B0FDED5-BB90-4438-9D8C-BC2868399F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09FB1BE-BCF2-4A9E-80AE-B5018B65F6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02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section follows a clear path from problem to plan.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7A4D9CF-26E2-4379-843C-46433ED8E4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6EE55B7-2479-4DE3-A819-95318DC542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347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team can present with confidence and keep attention.</a:t>
            </a:r>
          </a:p>
        </p:txBody>
      </p:sp>
    </p:spTree>
    <p:extLst>
      <p:ext uri="{BB962C8B-B14F-4D97-AF65-F5344CB8AC3E}">
        <p14:creationId xmlns:p14="http://schemas.microsoft.com/office/powerpoint/2010/main" val="472830220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AAE9A16-2484-4D76-88B4-D55CBF344F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969AD61-DAC0-41A0-B9C7-8B760000AA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55B7081-FE98-4EE1-9447-54B6315B84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7D3B4B4-BE4C-4E65-8C3B-BF9AB6C93D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E3424DA-9707-43AB-8DF4-1471E58BC7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8BFDD62-8374-42AE-950E-7ED9883E3B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FA91588-C253-421D-B7A0-D49C739201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872B2C0-E69F-4418-A828-543A6A846B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BE7C33F-CBA4-435F-B26B-660EA902A3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FOUNDERS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0710E4D-2A4F-431D-8D58-701F309A1E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 clean way to explain the product vision and why it matters.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AF8DD80-0ECF-458F-8B75-87D7CCB7E3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3987269-DD5D-4C81-818E-EE17EB192B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3803E8B-6ADF-4235-A918-6045EBAA10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7B84195-CF36-408C-BAA0-7E75FA31FC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INVESTORS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7247F0F-8A31-4A51-8855-2E544212AB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 quick view of the opportunity, team direction, and execution plan.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70B75EE-106F-401D-ACB9-43206813A4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F60F3E0-146F-49C4-81C6-FD8817A1AB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1FD2C78-C520-4CB1-8452-8A710C7A0E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F8FFF04-4B18-48C3-B533-3B11434397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PARTNERS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03FD5AF-42EB-4FD5-8F0A-F619671CE4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 simple summary of how the project fits their goals and timeline.</a:t>
            </a:r>
          </a:p>
        </p:txBody>
      </p:sp>
    </p:spTree>
    <p:extLst>
      <p:ext uri="{BB962C8B-B14F-4D97-AF65-F5344CB8AC3E}">
        <p14:creationId xmlns:p14="http://schemas.microsoft.com/office/powerpoint/2010/main" val="378876216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8B59D37A-F348-485B-A895-0AD5BFB53D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B66073F-6ACD-4A6D-91A1-F88336AF1C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E17ED03-F519-4752-BB5F-B3BCC913F4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143A1BB-74CA-44DC-A436-6969D0A703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24A735D-565C-44E6-A7B7-9A5F4804A1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2DCE758-00B2-4689-87E6-8ADD3BD7EF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7B8917C-C850-421D-B327-A651C6434C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CBA16A7-9D55-45CE-AF64-9FBA6EF2C3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CC297F1-41E8-4203-9653-027E91B5B8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16A777B-EEFF-4DA2-8F20-20C1805FAC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3BC60B3-0CE2-45F5-90C4-70B0E9ED6A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Set the context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795CCBE-72F2-4EDC-8164-4DAAFE4B22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1FF7608-D1FE-40FB-AEA7-24659E368F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33110A9-F099-4796-987F-590D619317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CB86F3B-4C8A-4B88-964E-716EDEE691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AE25098-C13C-4208-A8C6-4F5FDD83F6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1248D0E-342C-46E5-A87E-E4C5D53329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Name the problem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C80DCB1-96FB-4DB0-9ED8-C1B730367D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221387F-6DAA-452E-9553-998C094159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91B09AA-A832-48A9-BC0E-563E9E1CC9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49C0876-CA6A-4FDA-9762-7CC8F9D7CE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F1B2FEB-2F08-4588-B70F-10A30E0F43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D559C91-05B5-4441-90C2-01596AE338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Show the solution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56E30AE-25DE-4BCE-9876-93142B1D31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DD7BB933-73BF-467C-AB48-52F1528EFE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BF881DAC-3C4D-444B-91F9-FC4E318B00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339818D5-E4BC-4BB7-B91D-74281C5B74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3C9E262C-344A-4271-8550-C22585A396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09F78B56-9337-4D52-89B1-1E78FE4C35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Outline the rollout</a:t>
            </a:r>
          </a:p>
        </p:txBody>
      </p:sp>
    </p:spTree>
    <p:extLst>
      <p:ext uri="{BB962C8B-B14F-4D97-AF65-F5344CB8AC3E}">
        <p14:creationId xmlns:p14="http://schemas.microsoft.com/office/powerpoint/2010/main" val="146805764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92B42E4-4EB3-4357-9AC6-78D2A4CF61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6A6E3D9-225F-45FD-BC51-86C807DD69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38AA4DF-7E9F-412E-B31E-FF6193859B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33EE034-033A-4EA1-B0BC-C9F67F613A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2E522E5-3A4B-4EBE-B921-849E712694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intro for project presentation: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4EC923C-F4F3-4F2D-82D6-3D937B7F02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4DE74D5-26E0-4CF0-93D7-04FD4DFE24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087A940-7F72-4068-BBF5-6FF0A3C596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the team introduce the app so partners quickly understand its value?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4C6362F-A7FC-4F3B-90E9-11605C3F10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9CABA9F-40A6-4F6F-9E3A-B654A8CD7C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FB2548C-77F9-475A-B489-3ABA8B3C18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C4C5865-A170-40E7-9362-DCB0E3BFF1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Name the problem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96A1AD9-5B88-41F2-91BD-81E8BD812C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B866C40-95E5-495B-A9E6-15E8D57F43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F3FABA1-1877-40CC-A1D3-56FD709D8E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Show the solution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F435472-281F-4AF6-ACD7-9B33D7D100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72708BD-ED0D-4B5C-A50D-912170279D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C3DDFE1-AF57-495F-9599-DF81BF3B5E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Invite feedback</a:t>
            </a:r>
          </a:p>
        </p:txBody>
      </p:sp>
    </p:spTree>
    <p:extLst>
      <p:ext uri="{BB962C8B-B14F-4D97-AF65-F5344CB8AC3E}">
        <p14:creationId xmlns:p14="http://schemas.microsoft.com/office/powerpoint/2010/main" val="2140764098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53A1228B-27EA-4196-9831-35E9303B34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8627A74-0AEF-4950-9D0E-1933D834F1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2B42523-485E-4056-8C0C-49F8E0E5C1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14A3E2E-501D-4C0B-BD1F-03BFFFF390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A52805B-2AC9-4BED-85BC-0111098D79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intro for project presentation: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CB88446-F6C3-494D-8525-7CCB12299F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D077EF7-E0CF-4C4B-8B71-F44FFEF066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991DB66-860C-4BA9-A516-9CC68CD117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8A579D1-B977-4EF6-83D8-43481B56B3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Set the context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E306209-3D55-422F-9223-2A407C8DE2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C9671AE-1FD3-4DC9-B5FE-84636E9124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1805354-D068-4352-9229-39758F1752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4E6DB21-E447-4BA5-B3A2-3B79EECDD9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24D2E7D-9DBE-44DA-A6BB-78901045B5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Name the problem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8F38726-6C8C-4638-97F8-76B34634CA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A21C962-59AA-484E-835F-2D94D58826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E41622B-00F2-4CAD-B92B-DDF06C4E1C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7F495CC-0DAD-4957-BA80-08F10B0B5C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DE32624-1BD3-421D-9327-C9F5B277D0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Show the solution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D969B1A-5FAF-4381-A426-19F1EADF56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6DDC996-35D2-4915-9E77-3144F029B1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6EB50D8-605E-4237-AAF2-017FE03BC7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2066CEE-E49F-48BA-B8E0-96FC822D64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A03A38E-CA5D-4EAF-B3CF-37B195C626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Invite feedback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535B1F0E-B37B-4407-941D-8E65CDB90F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779738425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3AAB9E4-CB8F-405C-9030-B53B14938E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3DA56FE-1D7E-42B5-A292-AB61DA7551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5EAAA5C-9889-4505-B38A-C2EBE6E6BA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clear opening turns interest into a real conversation.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0F25698-5B8F-4319-8C39-19E0CF438C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1067164-B934-4D05-9312-52D5F8B2C3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A06FA37-98E1-4903-B211-52A454DA57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2811EC9-BB22-4D59-9914-8DEC50F39C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352978176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2026-10-01T20:25:28.6830000Z</dcterms:created>
  <dcterms:modified xsi:type="dcterms:W3CDTF">2026-10-01T20:25:28.6830000Z</dcterms:modified>
</coreProperties>
</file>