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6b19865ef7a4e5a" /><Relationship Type="http://schemas.openxmlformats.org/officeDocument/2006/relationships/extended-properties" Target="/docProps/app.xml" Id="R582b720381684370" /><Relationship Type="http://schemas.openxmlformats.org/officeDocument/2006/relationships/officeDocument" Target="/ppt/presentation.xml" Id="R15facc4ce004457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36f31c9c4b44e24"/>
  </p:sldMasterIdLst>
  <p:notesMasterIdLst>
    <p:notesMasterId xmlns:r="http://schemas.openxmlformats.org/officeDocument/2006/relationships" r:id="R107993211f564c94"/>
  </p:notesMasterIdLst>
  <p:sldIdLst>
    <p:sldId xmlns:r="http://schemas.openxmlformats.org/officeDocument/2006/relationships" id="256" r:id="Rb4e16010b2eb4a4b"/>
    <p:sldId xmlns:r="http://schemas.openxmlformats.org/officeDocument/2006/relationships" id="257" r:id="Rb7d419d965b24961"/>
    <p:sldId xmlns:r="http://schemas.openxmlformats.org/officeDocument/2006/relationships" id="258" r:id="R8703c084830d4d76"/>
    <p:sldId xmlns:r="http://schemas.openxmlformats.org/officeDocument/2006/relationships" id="259" r:id="Rbb0dc2ec9ef34d89"/>
    <p:sldId xmlns:r="http://schemas.openxmlformats.org/officeDocument/2006/relationships" id="260" r:id="R30c3dab2ebd14a03"/>
    <p:sldId xmlns:r="http://schemas.openxmlformats.org/officeDocument/2006/relationships" id="261" r:id="R84ab5a7195b5486c"/>
    <p:sldId xmlns:r="http://schemas.openxmlformats.org/officeDocument/2006/relationships" id="262" r:id="R7b95e84b88964d5c"/>
    <p:sldId xmlns:r="http://schemas.openxmlformats.org/officeDocument/2006/relationships" id="263" r:id="R1b88242cdedb4b51"/>
    <p:sldId xmlns:r="http://schemas.openxmlformats.org/officeDocument/2006/relationships" id="264" r:id="R2baeaaf5a6a241f2"/>
    <p:sldId xmlns:r="http://schemas.openxmlformats.org/officeDocument/2006/relationships" id="265" r:id="Re257ba9f1f0b4e35"/>
    <p:sldId xmlns:r="http://schemas.openxmlformats.org/officeDocument/2006/relationships" id="266" r:id="R50d23bbbc64c4af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9c13874a2bc4c4c" /><Relationship Type="http://schemas.openxmlformats.org/officeDocument/2006/relationships/slideMaster" Target="/ppt/slideMasters/slideMaster1.xml" Id="Rc36f31c9c4b44e24" /><Relationship Type="http://schemas.openxmlformats.org/officeDocument/2006/relationships/notesMaster" Target="/ppt/notesMasters/notesMaster1.xml" Id="R107993211f564c94" /><Relationship Type="http://schemas.openxmlformats.org/officeDocument/2006/relationships/presProps" Target="/ppt/presProps.xml" Id="Rb31b25e1623f4c08" /><Relationship Type="http://schemas.openxmlformats.org/officeDocument/2006/relationships/tableStyles" Target="/ppt/tableStyles.xml" Id="R73708efe0e9c419d" /><Relationship Type="http://schemas.openxmlformats.org/officeDocument/2006/relationships/slide" Target="/ppt/slides/slide1.xml" Id="Rb4e16010b2eb4a4b" /><Relationship Type="http://schemas.openxmlformats.org/officeDocument/2006/relationships/slide" Target="/ppt/slides/slide2.xml" Id="Rb7d419d965b24961" /><Relationship Type="http://schemas.openxmlformats.org/officeDocument/2006/relationships/slide" Target="/ppt/slides/slide3.xml" Id="R8703c084830d4d76" /><Relationship Type="http://schemas.openxmlformats.org/officeDocument/2006/relationships/slide" Target="/ppt/slides/slide4.xml" Id="Rbb0dc2ec9ef34d89" /><Relationship Type="http://schemas.openxmlformats.org/officeDocument/2006/relationships/slide" Target="/ppt/slides/slide5.xml" Id="R30c3dab2ebd14a03" /><Relationship Type="http://schemas.openxmlformats.org/officeDocument/2006/relationships/slide" Target="/ppt/slides/slide6.xml" Id="R84ab5a7195b5486c" /><Relationship Type="http://schemas.openxmlformats.org/officeDocument/2006/relationships/slide" Target="/ppt/slides/slide7.xml" Id="R7b95e84b88964d5c" /><Relationship Type="http://schemas.openxmlformats.org/officeDocument/2006/relationships/slide" Target="/ppt/slides/slide8.xml" Id="R1b88242cdedb4b51" /><Relationship Type="http://schemas.openxmlformats.org/officeDocument/2006/relationships/slide" Target="/ppt/slides/slide9.xml" Id="R2baeaaf5a6a241f2" /><Relationship Type="http://schemas.openxmlformats.org/officeDocument/2006/relationships/slide" Target="/ppt/slides/slide10.xml" Id="Re257ba9f1f0b4e35" /><Relationship Type="http://schemas.openxmlformats.org/officeDocument/2006/relationships/slide" Target="/ppt/slides/slide11.xml" Id="R50d23bbbc64c4af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02d7f4b875a42d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14eda0031664e5d" /><Relationship Type="http://schemas.openxmlformats.org/officeDocument/2006/relationships/notesMaster" Target="/ppt/notesMasters/notesMaster1.xml" Id="R2049aaad5f2c410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f572d275e4d4848" /><Relationship Type="http://schemas.openxmlformats.org/officeDocument/2006/relationships/notesMaster" Target="/ppt/notesMasters/notesMaster1.xml" Id="R7fb7048235d44cd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bd3b84855a94eb6" /><Relationship Type="http://schemas.openxmlformats.org/officeDocument/2006/relationships/notesMaster" Target="/ppt/notesMasters/notesMaster1.xml" Id="R3d0d1e188169427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fd813486c314935" /><Relationship Type="http://schemas.openxmlformats.org/officeDocument/2006/relationships/notesMaster" Target="/ppt/notesMasters/notesMaster1.xml" Id="Rb6ee5ea9a93e45c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ae686add55b4478" /><Relationship Type="http://schemas.openxmlformats.org/officeDocument/2006/relationships/notesMaster" Target="/ppt/notesMasters/notesMaster1.xml" Id="R4ec71c3c099444f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843209d539e47b7" /><Relationship Type="http://schemas.openxmlformats.org/officeDocument/2006/relationships/notesMaster" Target="/ppt/notesMasters/notesMaster1.xml" Id="R110da1a183e7433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f9a066298a349e3" /><Relationship Type="http://schemas.openxmlformats.org/officeDocument/2006/relationships/notesMaster" Target="/ppt/notesMasters/notesMaster1.xml" Id="R9a1393f460204cd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a802412a2e043a8" /><Relationship Type="http://schemas.openxmlformats.org/officeDocument/2006/relationships/notesMaster" Target="/ppt/notesMasters/notesMaster1.xml" Id="Rdaf0474cd2bf4ed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035a480d9634a6e" /><Relationship Type="http://schemas.openxmlformats.org/officeDocument/2006/relationships/notesMaster" Target="/ppt/notesMasters/notesMaster1.xml" Id="Ref8165277c514f7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4b5210dceaf4c65" /><Relationship Type="http://schemas.openxmlformats.org/officeDocument/2006/relationships/notesMaster" Target="/ppt/notesMasters/notesMaster1.xml" Id="R93ecb8deb58c45d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1abeaa5f595406e" /><Relationship Type="http://schemas.openxmlformats.org/officeDocument/2006/relationships/notesMaster" Target="/ppt/notesMasters/notesMaster1.xml" Id="Raa3b0226de0247a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0c71104abe54b0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512ac869cd44be7" /><Relationship Type="http://schemas.openxmlformats.org/officeDocument/2006/relationships/slideLayout" Target="/ppt/slideLayouts/slideLayout1.xml" Id="R5806fb5dab82426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806fb5dab82426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e6ac8376a846a8" /><Relationship Type="http://schemas.openxmlformats.org/officeDocument/2006/relationships/image" Target="/ppt/media/image.png" Id="R665731849c544c69" /><Relationship Type="http://schemas.openxmlformats.org/officeDocument/2006/relationships/notesSlide" Target="/ppt/notesSlides/notesSlide1.xml" Id="Rf9823c0b7d134b9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1d1f1de8a84705" /><Relationship Type="http://schemas.openxmlformats.org/officeDocument/2006/relationships/notesSlide" Target="/ppt/notesSlides/notesSlide2.xml" Id="Rd4c73696d113412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fce920174448ad" /><Relationship Type="http://schemas.openxmlformats.org/officeDocument/2006/relationships/notesSlide" Target="/ppt/notesSlides/notesSlide3.xml" Id="Rc60651dfcf164f3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320a391997417c" /><Relationship Type="http://schemas.openxmlformats.org/officeDocument/2006/relationships/notesSlide" Target="/ppt/notesSlides/notesSlide4.xml" Id="Ref8a90ee03e948c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184a14dc82487c" /><Relationship Type="http://schemas.openxmlformats.org/officeDocument/2006/relationships/notesSlide" Target="/ppt/notesSlides/notesSlide5.xml" Id="R0c8cc261e4e143f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50c23276e7427c" /><Relationship Type="http://schemas.openxmlformats.org/officeDocument/2006/relationships/notesSlide" Target="/ppt/notesSlides/notesSlide6.xml" Id="R27053d38caaa490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1dc450e4e94040" /><Relationship Type="http://schemas.openxmlformats.org/officeDocument/2006/relationships/notesSlide" Target="/ppt/notesSlides/notesSlide7.xml" Id="Rd467f6910c90434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297442020c4c41" /><Relationship Type="http://schemas.openxmlformats.org/officeDocument/2006/relationships/notesSlide" Target="/ppt/notesSlides/notesSlide8.xml" Id="R6afd8fbe656b412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4ec53a2537424f" /><Relationship Type="http://schemas.openxmlformats.org/officeDocument/2006/relationships/notesSlide" Target="/ppt/notesSlides/notesSlide9.xml" Id="Ra088fd8fe282404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eb2103e25f4a52" /><Relationship Type="http://schemas.openxmlformats.org/officeDocument/2006/relationships/notesSlide" Target="/ppt/notesSlides/notesSlide10.xml" Id="R97fa95082827491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3ec8885be5450b" /><Relationship Type="http://schemas.openxmlformats.org/officeDocument/2006/relationships/notesSlide" Target="/ppt/notesSlides/notesSlide11.xml" Id="R423b7f03321548c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2841FA-DAB6-40E4-8599-DE578D03A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5F58E0-A2FF-4FF0-9C27-D1A6073D5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060E38-CC0D-4982-BAA6-1AC5B66DE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Intro Ideas For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2D04E0-DF90-482C-98E8-3A432129C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opens with a quick story to frame a new app launch.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F573EF-BF13-41F9-95C2-9D05D101B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13207B-1E74-4DB0-A5D4-A17192C01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B2272D-DB7D-49E2-9357-53BC2D1F4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2BB86E-F615-4C30-AEB9-A8E0CC9BF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5731849c544c6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65821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9254E45-B88F-4BA3-8A4E-62670C730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433B71-3825-4506-94D4-977B644E4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4EFC08-3886-4CDE-8553-2D88A0238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0079AB-C0BF-4073-ABAE-7E91A5D34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C71E0E-68A8-4A24-81FF-2C29F1600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 ideas for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F5FC80-5253-49EF-8B1B-D1E40885C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43624D-789E-40C6-A142-B3F8B3F45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D356DD-2676-45AC-8398-89512668B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Opening Story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ECB6D2-66C0-406D-A971-1E9408F93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73D51D-49D7-458A-9986-E27D913DE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72E5E1-3C0F-41CB-B72B-115D87F1C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98D88C-6D58-4F73-9265-7D3CD454A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Key Challenge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1A2C85-29C8-4A17-99A7-7C7A0D7DE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Name the problem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D5C86F-51DC-4D61-BA5C-619D46D1B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9D87B1-976C-4EE2-BD04-EA37E46CD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A30A13-E5B9-4CA6-ABE1-12874A68D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Simple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B0CE1A-FB6E-4381-AE98-D4B975E3C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shift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6AA038-613B-4587-96D1-2040E13ED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9BE7F3-E553-4A7A-8568-7AF4A513C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50E0FE-F183-4394-A797-2FB03B395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5C5C03-D7B3-4BCA-8E94-959BE50D5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Preview the plan</a:t>
            </a:r>
          </a:p>
        </p:txBody>
      </p:sp>
    </p:spTree>
    <p:extLst>
      <p:ext uri="{BB962C8B-B14F-4D97-AF65-F5344CB8AC3E}">
        <p14:creationId xmlns:p14="http://schemas.microsoft.com/office/powerpoint/2010/main" val="172762204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3F396D-4ACB-4B70-B17F-15948429F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1FB39B-8DC6-4580-99EA-54D07C9B8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1C1205-C74B-4C24-A36F-E6D679E5D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3425BB-4169-44BA-8A0D-2E064684B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7B67F0-389C-44D0-A325-727BE970F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Lead with a relatable problem and a clear promise.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A8C11A-3B10-459E-BE1A-273E358CB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0E1595-FEFC-45AE-9879-4EAE86F6A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53663164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E67206-F7F2-4AFA-AE21-F273D1050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E2A832-D1B5-47DA-9994-CA564E0E9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7C1EF8-FE0B-4201-B4BA-B7E24913E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38C42C-44AE-48C9-9967-CB2BF14FA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72616F-7171-4E50-B67A-46DA90ED2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intro ideas for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9F48E8-1931-4F9D-9D91-55A7964AC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52269E-4EA2-4C12-A81D-56FEC9DD8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6FE425-85C6-4B45-9F90-265959EC9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E13AC4-D16E-4AB5-8670-3E2F0961B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 ideas for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32985F-CABF-4DBA-B058-8258E45C0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112E1B-8528-402A-8EFE-955A2E0AC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8D0FE9-70B2-447F-99CE-CC110A4A9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709572-DB88-4292-BA13-A4FFF48E7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91C329-2FA2-46B8-B610-3CFA99A0F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Lead with a relatable problem and a clear…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835158-C8C2-4839-8617-0F40AC111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58987B-DD49-428A-A14D-BBB7DF811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115BFB-B1EF-411F-941E-3130D1BA1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5E20C0-2EBA-4666-9EF2-3B989A4B3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3ABF1E-CB2C-4A09-A35D-7CD6904A5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Business: Invite the audience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43290A-7F35-436C-BF21-5D7476D46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86339153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2B746F3-7F01-4B84-91C1-77DF3011A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F5DB20-7B30-48F9-ADE7-E8CDB7631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B2CFF5-3C08-4B05-8DE7-1A9E2A7FD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2EB1AC-8CC4-4168-AC2A-7C4C47117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7F2AE0-A822-47F1-A7FF-0294D252B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40EF8E-AB9B-4B5C-8A96-3C323544F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30FAA8-D2AD-419F-BE24-FEA3A9E81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AF35FF-4447-457F-A8B1-4937B2877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86B2A5-E5C1-4393-AC45-9AE0495E3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D64C66-0D89-4479-AEB9-A6B2ABC42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8B225A-07FD-4974-A91C-3A2F5A2F4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559132-1AB5-4845-8D43-E3919A174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9F6527-D2B6-4BC9-91E9-4340DD444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Name the problem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328E65-CC43-4437-9E2D-01FF4BF90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F360DE-3693-4FA0-9150-FA9CB49CA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D2DD9E-DE76-4288-B07E-ED9766F98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85AFFB-080A-4CBD-B35D-9768C39FD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the shift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C57213-5D41-405C-B475-D1C7C7CAC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912D1C-71A1-4261-9380-6E2313DA5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B43F44-D57E-4D5F-A571-694F78FAA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CF8C5D9-78BA-41D8-A6B0-CEBEE0C86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Preview the plan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8A1E3D-3AFC-4A32-BC30-86B36259E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7DB6D9D-1966-4A90-9661-8F4E608E8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467C25C-C341-4D8A-A75F-3063CD7E6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8D65EED-193A-4581-B65F-D092E9E88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Invite the audience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4744A8D-3E52-41D8-9E34-2CE18E720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4652896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2FCF5AB-C91F-4218-AAFF-7246895A2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8F061B-3346-4839-AA0A-2CDB40366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4C0CC3-D8F0-4E3F-A5C1-DBB9B451F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00DADA-A285-4E21-96C3-5607D8D6A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FD2D7E-979B-4F73-9B16-3FF946CEF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 ideas for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E2B06D-D125-4A1F-B9B3-F881BEC57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76E9BA-4338-4DEF-AF41-CD6475E26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9AACBB-98C1-4FF3-8DD8-D175E693E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164B5A-D156-4D66-A4CE-9A03BE153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opening feels too broad.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956187-9B75-4233-833C-FBF40E757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397488-5D4A-4922-BF91-BFAEA80F3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audience does not know the problem.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6F45E5-3DFF-4C69-B5DB-40D1F6697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9D90FC-0547-4BEF-91DD-2EAD46D0A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transition to the main points is weak.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EFA8B4-4511-40CC-9D19-58E63E8A7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35FB2B-2477-4462-AE85-24216632A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9CE96B-A1C1-466B-9C80-32B37A83A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14A973-156D-439E-BD35-B8CBFA039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message starts with a clear real-world scene.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A53C33-5C3B-4DCA-89F2-C63666FD0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C68616-9BD7-41D6-A83F-03279EF17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main challenge is easy to understand.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F6D9D0F-4872-4678-AAF5-44DFE8D49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1B263F-284F-4B29-B0B1-064CEEAD4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talk moves smoothly into the agenda.</a:t>
            </a:r>
          </a:p>
        </p:txBody>
      </p:sp>
    </p:spTree>
    <p:extLst>
      <p:ext uri="{BB962C8B-B14F-4D97-AF65-F5344CB8AC3E}">
        <p14:creationId xmlns:p14="http://schemas.microsoft.com/office/powerpoint/2010/main" val="86952104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56A6CC-EFDD-4889-B9B9-69D2FB626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F86ADF-ACF8-4125-B176-0E8D60F84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00AE8F-F6B5-41C1-ABE6-9596623E6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CABE42-6A5C-41E3-927F-4BCE414CE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ACEC51-0685-43AB-913E-092AD2081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071B76-4F42-4E5C-AEB7-DFD233826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A80D00-4E1E-4787-AF9E-3E4FD005E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5C7DAA-953E-4FA0-AD49-0A42183CB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A72E34-A83F-424E-8261-2D3C7E9DD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5E0C7B-FE3C-4D26-9093-39F31D122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way to introduce a product idea and keep investors engaged.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1744DD-8ACF-4B17-B4E4-00836EA42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184E77-C67E-417A-AC17-122626EF9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6E5920-6F4E-474E-B2F1-C16D84772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696ECF-E8A2-488A-A741-CC6E06086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PROJECT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BFF73F-7ACF-4D44-845F-8E2A903FD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opening that explains the goal before the details begin.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F95761-EEE2-4D9C-A2DE-119CF8598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765DCA-6C4C-4BFD-A012-F8D3ADB8D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76F2D2-B048-488A-BD5E-1F6404754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8BC098-3036-46CB-82EF-F0D89CC2F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SALES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2D572B-BA5F-47CC-AE60-BEE5AD0BA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short intro that connects customer pain to the proposed solution.</a:t>
            </a:r>
          </a:p>
        </p:txBody>
      </p:sp>
    </p:spTree>
    <p:extLst>
      <p:ext uri="{BB962C8B-B14F-4D97-AF65-F5344CB8AC3E}">
        <p14:creationId xmlns:p14="http://schemas.microsoft.com/office/powerpoint/2010/main" val="144701513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91F2DE1-4DB8-4585-B3E8-73ABDB5B5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5817C6-1206-4A00-9A68-E934304D3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DEE0C2-A7D2-4F7D-A4A6-65C537B76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B7BB2C-E8DC-43B0-8710-4C34D93B8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1669A1-53A5-4A6D-B1B8-716017862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B85C25-A6E0-421A-AA59-52AAF7851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F752A5-EA64-45E9-9632-59FA7A98D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3AD777-C2F1-4BDC-B341-309C0343E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1C6BC7-F72A-421A-AC07-5400651F0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C0B3BF-9CC9-48FC-B41D-E5731B291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F42333-B691-4C75-B435-1C1DBAD1F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4AFE10-44F6-4399-A678-E12346E27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046D2E-BF72-4370-ADF1-090BC265F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C75142-9911-4735-8CB5-6FF7BB683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944402-EBB1-4C1E-A60E-0674CC7AF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F2F2B5-B043-476D-BCDE-58F1CBD2C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BA5D14-3526-4B61-A16E-AAD0DA9B6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Name the problem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11C95E-5106-44F2-BAD9-E35763EEE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E66AEC-6FBE-4ABB-BD79-830E2268C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049D36-4E0D-451C-951B-8E52CD3C5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01C77B-C7D6-497A-B46E-7CF3D3365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3E7931-6931-43B1-B5A6-4DE673C5B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D37E7E3-AB38-4362-A256-5E037D3FD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the shift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9405921-688D-4381-9D9F-DC426E1EE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851B095-8334-402F-87BC-B9D1E3F7A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6D72398-0D85-4369-906C-4AD01F1EC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F62DE12-13B1-469B-8735-B1B5AE4BE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88CED1B-1FB8-4806-85E2-6D8326AAF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CEBE750-F8FE-4DC2-B144-4E65BF9FC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Preview the plan</a:t>
            </a:r>
          </a:p>
        </p:txBody>
      </p:sp>
    </p:spTree>
    <p:extLst>
      <p:ext uri="{BB962C8B-B14F-4D97-AF65-F5344CB8AC3E}">
        <p14:creationId xmlns:p14="http://schemas.microsoft.com/office/powerpoint/2010/main" val="186259893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10C679-67C2-4440-AC46-3E2B15949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C2B49A-13CE-4C1C-AC53-533D01388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63D4D2-8EF7-47EB-8738-1E1612F8F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2D0789-584F-464B-8D90-2548952EF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7C1310-CB96-4E17-BBA5-3F76440FF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 ideas for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D75E79-4D1A-4617-9804-3470722D1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7FA875-1309-4019-84D0-2B7709F82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5C3555-FC50-4334-9D10-AF443BA5F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open with a story that makes the product need feel immediate?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AAAE2A-6DE4-4630-B947-4A02BABA8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CFAC63-0BBE-4E62-9A87-447EE20BF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39E112-0F75-4AE4-8244-A79F98136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2F9F35-DFF1-4F96-BA89-CB8674D06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Name the problem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9711FF-CA7A-4FBA-9ED9-8295087BC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AEB9F9-5CF1-4A38-9285-7C6C96154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8EC7F7-2E6E-41A7-BDE3-C26EE0CC0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shift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047AF1-864D-4283-AC20-9A119BF53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E9248A-29BC-4EE0-8FEC-EEA4AD501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D6931F-2616-4116-8316-67504022C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Invite the audience</a:t>
            </a:r>
          </a:p>
        </p:txBody>
      </p:sp>
    </p:spTree>
    <p:extLst>
      <p:ext uri="{BB962C8B-B14F-4D97-AF65-F5344CB8AC3E}">
        <p14:creationId xmlns:p14="http://schemas.microsoft.com/office/powerpoint/2010/main" val="186040721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032B245-A5D8-4FCF-9BC6-E16317CC9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CED289-F454-4B08-9650-26AD5D89F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EA8AD1-9CE8-4D29-B566-472AFFADC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51E422-10B8-42E9-925F-0D72C8265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014BFF-7F38-46BC-AB27-02C5361E3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 ideas for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9971C9-17F2-450C-92CD-0170C3C01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94E5C9-8C1C-4A25-9CBD-7375478F4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B5D161-C9AC-4653-82AC-D73A00A30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294253-4AB8-41EB-A5D6-0DC8ADBE2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02C625-F202-4CF8-8B86-91AA087E0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AD6922-8332-4BF4-A890-615565C17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30473D-1664-4563-9BC6-629A8C0DF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18C698-DCD3-490B-BEDA-26B13A1DC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FE600C-A285-484B-B694-F29299C00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Name the problem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134217-AE1B-4528-876D-770ED092B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1F96A9-2770-479E-9564-10CA0E448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741114-6222-465A-B71D-DB5B61A03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78FBED-38AB-4FFA-98DE-3C15860FA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416EF7-17C2-415F-821B-8815456B3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the shift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E382D3-19D9-4D85-BA6A-2564CA2C7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4687F6-D2D8-4052-B515-C24C5DBAC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ADC982F-7E65-4F89-B4EC-91E9F1834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59F60C9-C8C3-4353-9A7A-87C5765D8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0FD6909-3943-4FF0-9C41-A640A8BD2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Invite the audience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B4BFD57-F20D-4D30-8D56-DDB8BC516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74788770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9AFC18-B014-4C37-BB43-AE6E662BD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4D23F8-59A7-4F2C-94C2-31BBD7E82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556A36-27CF-4607-AEAD-F91626949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Start with the problem, then guide the room forward.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FD09EF-8D3C-44AD-9DD6-DCDDD185D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97A414-F025-4D05-80B9-61B07F74A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64CF4F-6C8B-41D3-96CF-29F82EBEB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0357E0-33D9-4EB4-8F69-E696F5EA8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19697664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2026-10-01T10:48:27.4000000Z</dcterms:created>
  <dcterms:modified xsi:type="dcterms:W3CDTF">2026-10-01T10:48:27.4000000Z</dcterms:modified>
</coreProperties>
</file>