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f65be03ba04fae" /><Relationship Type="http://schemas.openxmlformats.org/officeDocument/2006/relationships/extended-properties" Target="/docProps/app.xml" Id="R39ace66b75a64a52" /><Relationship Type="http://schemas.openxmlformats.org/officeDocument/2006/relationships/officeDocument" Target="/ppt/presentation.xml" Id="R567a906e0a654b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5ac53ca4014e51"/>
  </p:sldMasterIdLst>
  <p:notesMasterIdLst>
    <p:notesMasterId xmlns:r="http://schemas.openxmlformats.org/officeDocument/2006/relationships" r:id="R8f719548a95d46b3"/>
  </p:notesMasterIdLst>
  <p:sldIdLst>
    <p:sldId xmlns:r="http://schemas.openxmlformats.org/officeDocument/2006/relationships" id="256" r:id="R2eb1d158971d4ddf"/>
    <p:sldId xmlns:r="http://schemas.openxmlformats.org/officeDocument/2006/relationships" id="257" r:id="Re19075cede8e40ea"/>
    <p:sldId xmlns:r="http://schemas.openxmlformats.org/officeDocument/2006/relationships" id="258" r:id="R57042ee59f6e4dac"/>
    <p:sldId xmlns:r="http://schemas.openxmlformats.org/officeDocument/2006/relationships" id="259" r:id="Rb3627b2e11894503"/>
    <p:sldId xmlns:r="http://schemas.openxmlformats.org/officeDocument/2006/relationships" id="260" r:id="R46d9ded23e944895"/>
    <p:sldId xmlns:r="http://schemas.openxmlformats.org/officeDocument/2006/relationships" id="261" r:id="Rd6bbda94e88e442c"/>
    <p:sldId xmlns:r="http://schemas.openxmlformats.org/officeDocument/2006/relationships" id="262" r:id="Rd33d05481b444abc"/>
    <p:sldId xmlns:r="http://schemas.openxmlformats.org/officeDocument/2006/relationships" id="263" r:id="R53be6d43faf64c49"/>
    <p:sldId xmlns:r="http://schemas.openxmlformats.org/officeDocument/2006/relationships" id="264" r:id="R40eae786fa05445f"/>
    <p:sldId xmlns:r="http://schemas.openxmlformats.org/officeDocument/2006/relationships" id="265" r:id="Rfdd2223f6aad48dd"/>
    <p:sldId xmlns:r="http://schemas.openxmlformats.org/officeDocument/2006/relationships" id="266" r:id="Ra76077ccf2aa4d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a4c4e1cbcc4deb" /><Relationship Type="http://schemas.openxmlformats.org/officeDocument/2006/relationships/slideMaster" Target="/ppt/slideMasters/slideMaster1.xml" Id="R435ac53ca4014e51" /><Relationship Type="http://schemas.openxmlformats.org/officeDocument/2006/relationships/notesMaster" Target="/ppt/notesMasters/notesMaster1.xml" Id="R8f719548a95d46b3" /><Relationship Type="http://schemas.openxmlformats.org/officeDocument/2006/relationships/presProps" Target="/ppt/presProps.xml" Id="Rde69f251f5a14de7" /><Relationship Type="http://schemas.openxmlformats.org/officeDocument/2006/relationships/tableStyles" Target="/ppt/tableStyles.xml" Id="R16b86d86a13042d4" /><Relationship Type="http://schemas.openxmlformats.org/officeDocument/2006/relationships/slide" Target="/ppt/slides/slide1.xml" Id="R2eb1d158971d4ddf" /><Relationship Type="http://schemas.openxmlformats.org/officeDocument/2006/relationships/slide" Target="/ppt/slides/slide2.xml" Id="Re19075cede8e40ea" /><Relationship Type="http://schemas.openxmlformats.org/officeDocument/2006/relationships/slide" Target="/ppt/slides/slide3.xml" Id="R57042ee59f6e4dac" /><Relationship Type="http://schemas.openxmlformats.org/officeDocument/2006/relationships/slide" Target="/ppt/slides/slide4.xml" Id="Rb3627b2e11894503" /><Relationship Type="http://schemas.openxmlformats.org/officeDocument/2006/relationships/slide" Target="/ppt/slides/slide5.xml" Id="R46d9ded23e944895" /><Relationship Type="http://schemas.openxmlformats.org/officeDocument/2006/relationships/slide" Target="/ppt/slides/slide6.xml" Id="Rd6bbda94e88e442c" /><Relationship Type="http://schemas.openxmlformats.org/officeDocument/2006/relationships/slide" Target="/ppt/slides/slide7.xml" Id="Rd33d05481b444abc" /><Relationship Type="http://schemas.openxmlformats.org/officeDocument/2006/relationships/slide" Target="/ppt/slides/slide8.xml" Id="R53be6d43faf64c49" /><Relationship Type="http://schemas.openxmlformats.org/officeDocument/2006/relationships/slide" Target="/ppt/slides/slide9.xml" Id="R40eae786fa05445f" /><Relationship Type="http://schemas.openxmlformats.org/officeDocument/2006/relationships/slide" Target="/ppt/slides/slide10.xml" Id="Rfdd2223f6aad48dd" /><Relationship Type="http://schemas.openxmlformats.org/officeDocument/2006/relationships/slide" Target="/ppt/slides/slide11.xml" Id="Ra76077ccf2aa4d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57355de0eb4a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b97864e11f4031" /><Relationship Type="http://schemas.openxmlformats.org/officeDocument/2006/relationships/notesMaster" Target="/ppt/notesMasters/notesMaster1.xml" Id="R71329cdfa5914a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555ba985cb4fee" /><Relationship Type="http://schemas.openxmlformats.org/officeDocument/2006/relationships/notesMaster" Target="/ppt/notesMasters/notesMaster1.xml" Id="R42452c834af245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a47cc4cb3f4902" /><Relationship Type="http://schemas.openxmlformats.org/officeDocument/2006/relationships/notesMaster" Target="/ppt/notesMasters/notesMaster1.xml" Id="R1c2830b8ad2e49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2353da0f8e4710" /><Relationship Type="http://schemas.openxmlformats.org/officeDocument/2006/relationships/notesMaster" Target="/ppt/notesMasters/notesMaster1.xml" Id="R40d2d0c0699043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91b793793149d4" /><Relationship Type="http://schemas.openxmlformats.org/officeDocument/2006/relationships/notesMaster" Target="/ppt/notesMasters/notesMaster1.xml" Id="Rc0d4ca8bcf2240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2cbe5094c142f9" /><Relationship Type="http://schemas.openxmlformats.org/officeDocument/2006/relationships/notesMaster" Target="/ppt/notesMasters/notesMaster1.xml" Id="Rc4f13666420c41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83089d991b4613" /><Relationship Type="http://schemas.openxmlformats.org/officeDocument/2006/relationships/notesMaster" Target="/ppt/notesMasters/notesMaster1.xml" Id="Rc16a5f77beee44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abed1aec8245ae" /><Relationship Type="http://schemas.openxmlformats.org/officeDocument/2006/relationships/notesMaster" Target="/ppt/notesMasters/notesMaster1.xml" Id="Rd9cfd88b631841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66940830a742d5" /><Relationship Type="http://schemas.openxmlformats.org/officeDocument/2006/relationships/notesMaster" Target="/ppt/notesMasters/notesMaster1.xml" Id="R912380d2bc8942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1ec06b10344839" /><Relationship Type="http://schemas.openxmlformats.org/officeDocument/2006/relationships/notesMaster" Target="/ppt/notesMasters/notesMaster1.xml" Id="Rfec0908ee1f644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cfd3bf66374924" /><Relationship Type="http://schemas.openxmlformats.org/officeDocument/2006/relationships/notesMaster" Target="/ppt/notesMasters/notesMaster1.xml" Id="Racb2fcd7fbe641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5f3bcb5b7e4c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a3eb3210b44a84" /><Relationship Type="http://schemas.openxmlformats.org/officeDocument/2006/relationships/slideLayout" Target="/ppt/slideLayouts/slideLayout1.xml" Id="Rb6dbd88ccbbf4b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dbd88ccbbf4b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15627cf2445a1" /><Relationship Type="http://schemas.openxmlformats.org/officeDocument/2006/relationships/image" Target="/ppt/media/image.png" Id="R9df5800356374eab" /><Relationship Type="http://schemas.openxmlformats.org/officeDocument/2006/relationships/notesSlide" Target="/ppt/notesSlides/notesSlide1.xml" Id="Rc89a4bfe4f2341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e09d2c745487e" /><Relationship Type="http://schemas.openxmlformats.org/officeDocument/2006/relationships/notesSlide" Target="/ppt/notesSlides/notesSlide2.xml" Id="Rea0e75300cb442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c34af8f654a52" /><Relationship Type="http://schemas.openxmlformats.org/officeDocument/2006/relationships/notesSlide" Target="/ppt/notesSlides/notesSlide3.xml" Id="R8ec26dca19f940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08d56b34d4191" /><Relationship Type="http://schemas.openxmlformats.org/officeDocument/2006/relationships/notesSlide" Target="/ppt/notesSlides/notesSlide4.xml" Id="Ra81692b5e7ae4a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72f9b1c954702" /><Relationship Type="http://schemas.openxmlformats.org/officeDocument/2006/relationships/notesSlide" Target="/ppt/notesSlides/notesSlide5.xml" Id="Rc4dec71b7aaf4f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4f16d58f64cab" /><Relationship Type="http://schemas.openxmlformats.org/officeDocument/2006/relationships/notesSlide" Target="/ppt/notesSlides/notesSlide6.xml" Id="R9f74499116ab4e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b391f7c0484eb3" /><Relationship Type="http://schemas.openxmlformats.org/officeDocument/2006/relationships/notesSlide" Target="/ppt/notesSlides/notesSlide7.xml" Id="R0c45960245b84b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6dbea3adc14964" /><Relationship Type="http://schemas.openxmlformats.org/officeDocument/2006/relationships/notesSlide" Target="/ppt/notesSlides/notesSlide8.xml" Id="Rccc1a4c010f44c8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face8184449e8" /><Relationship Type="http://schemas.openxmlformats.org/officeDocument/2006/relationships/notesSlide" Target="/ppt/notesSlides/notesSlide9.xml" Id="Re58fc5a764b74b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5ba8277574d15" /><Relationship Type="http://schemas.openxmlformats.org/officeDocument/2006/relationships/notesSlide" Target="/ppt/notesSlides/notesSlide10.xml" Id="R901ca85d8a2f4a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5647ba5ac49b6" /><Relationship Type="http://schemas.openxmlformats.org/officeDocument/2006/relationships/notesSlide" Target="/ppt/notesSlides/notesSlide11.xml" Id="Rc1caba8b51114a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C77D8-D2E4-4F2E-A65D-BBE199EF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D8CD0-E85C-4609-B77F-6580B0C6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F0812-74B8-4848-BE4A-4A1F1164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4157A-E163-48BC-BDEF-884B3FD9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introduces fractions with pizza slices, quick checks, and a hands-on exit ticket.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06D95-CE54-44E8-8733-C2399D59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29DB2A-0983-455A-86B9-C943620A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4ACEAA-FC5E-48C9-8DF4-8DAD8800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08C46-2C13-4652-BF95-B79E0532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5800356374ea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130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5963FF-454C-48EC-A7C0-78F6B9A5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C2FBA-9357-41BB-AA0C-4A16F318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DF8AB4-49FB-4137-A070-8E4EFF23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34EE5-7988-4177-9A53-5F0305C3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EC8AA-7208-4A06-9663-F842A79AE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15A82-E709-44C7-A8A5-DE90C031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50314-D804-4BF9-BAEB-8C0AF222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08B7E5-71EE-4237-AEE1-8F5C6576A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C0DA0A-AD57-45E7-9B8D-F7C8B111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slices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CEC010-510A-40BE-A9D5-8F7B1FF3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BB5799-2B1B-4C7C-B302-7FFB56C8E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7F0E62-638E-43CF-B111-B7A96509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 &amp; Model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8CDCD9-1A72-4561-88E6-F6B81433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equal parts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8E1858-D36B-4150-BD6B-70639523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E02940-5A36-4E71-B1D2-49E83734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DBFF66-A7B6-4F90-9A8F-D2906691F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Guided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FDC6BC-E0A3-42C3-9D96-EC588FEE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one-half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C7CDE-76F1-4685-A076-A87687D6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0DF268-3DD3-46B0-88E9-7FB2090DC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7A27F-914F-4756-8910-7BDA294B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E647C1-A363-4465-A3EB-A420AF2D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Pair practice</a:t>
            </a:r>
          </a:p>
        </p:txBody>
      </p:sp>
    </p:spTree>
    <p:extLst>
      <p:ext uri="{BB962C8B-B14F-4D97-AF65-F5344CB8AC3E}">
        <p14:creationId xmlns:p14="http://schemas.microsoft.com/office/powerpoint/2010/main" val="15999546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8A763-D96C-4421-8620-3AB90B69E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70A39-5308-4BA5-B551-F2E55664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4118E-5D7C-4C83-9926-9A61DEC8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6C779-25B9-44E0-9742-12F9FC29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0C4AA-B4AF-400C-BAF1-2F98B691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first lesson on fractions through shared pizza pieces.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326DD4-9434-497C-9C2C-16666A7D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C6569-0DF7-4606-9E9F-E8470F67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90263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66A749-3BCF-45E3-8398-8D0B4FFC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62BAB-AFFD-455F-848D-C4D8AEAF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39963E-F0A3-476E-894D-BC84F1EF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B77AFF-E77D-4EB6-841F-B76CABF2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F062BF-F1C1-4ADD-9F88-511565B3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BAECEA-B281-4F52-929F-9ACE30FB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A3FDC2-F486-4678-B175-4D114A49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34E551-0EB9-4F2A-870B-8C55E717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A9E29B-4EA3-47C3-AC6B-5CB9E97B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E14C78-BBF0-455A-B1B3-B6EA14F8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930C13-9D25-49F5-92F8-2D550219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AC39A-B5E3-4F36-A3A7-9005DB06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152D5E-89E8-4824-A131-7F2F8381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6C58AA-3EB5-4EBB-A224-8FDFFB11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first lesson on fractions throug…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C2606-4481-438C-A22E-35ED3DE18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E84FA7-C1FD-448B-A72F-A56D368C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974E56-2B30-42BE-AA6B-8EC756FF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15DD84-1130-4233-A6FE-D9D6FA02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8B4DC8-EC23-4781-ACEF-EA95AEF92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Exit ticket check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3AEBB6-930F-4206-9DDE-7D7FC0CB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957253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A0BC96-AE21-412B-856B-1D03D2AC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F0EF56-0658-4069-9A65-5A902535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3F79D-00BB-47DA-A1BD-D1AF237A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BF5DA4-F8ED-4941-B91A-88EBC64B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B5CE11-3EBB-4139-A59C-D94CE6280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0013B-A734-4C47-9B74-6EE014CE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E3449-D455-4BF8-860B-5E82623E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BE8C29-BAA4-4F1E-B5F1-163FE725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A1B852-322D-44FD-B3DE-2EEBAD70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 up with slices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60E7C1-8AFA-4FE7-8D4E-78477757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C41167-B108-4D3C-8254-9CB62989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76020E-3AA3-4C35-8599-151CF4FF5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C55B65-4268-425C-9357-2564504A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equal parts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67A72-616E-461E-8B96-5E135493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DBC2C-6139-4CCF-9086-9FA4ECF7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2AF397-29FC-48FE-98A8-DC287C7A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085164-235D-42E3-BEBB-6829BC219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one-half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AFE327-8C05-4C30-A61F-D06BCFDA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821D29-3E34-412F-B925-ECC5A9FE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00E233-7556-451F-867A-F63737664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82ED37-8999-49E3-87AA-F0F1D1A7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Pair practice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E183E6-ACAE-46A6-A056-698FE9CD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32AFFB-CFFE-43D2-AF16-B1E827C3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98952D-10D6-47E3-9442-87449DB3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2D6913-FE08-4E96-BBF6-5F26D6C10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Exit ticket check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BE658B-3277-48E8-BAF7-41A4C410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4362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6D3049-0F44-438F-9415-4F0A2906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161F6-6752-4DDF-8ADE-F575C039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6E2F8-AA09-44DE-8547-71555C84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EC1D74-CCE5-4E7F-B49A-56735C0D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1E1B7-7147-4113-A5CE-B457267A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B748F-6CEE-414D-9B08-1EAB9E3B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301C2-4DAB-4A6F-8BB3-25DD57D0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8D73C4-764E-4555-9041-41FAD76C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303E2-8F94-4A3C-96EF-B6C6BD2B6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confuse halves with uneven pieces.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B633F-4152-403F-B04C-718A4EA1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5C2EB1-D704-47D2-A17F-503A4C8C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lesson starts without a clear goal.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95BC2F-83BA-4DEA-959B-44E49E2F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80BF7-5D4E-4DDC-8448-AC1EE6F5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feels rushed and unfocused.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96A874-A920-4FCB-82D6-81FA6B40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23F0E-4D77-4D3E-9972-CD4144687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130A0-D1E2-4884-A9DE-32F532EB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370E93-F525-49B2-937D-FA24CD85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see fractions as equal parts.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5F6F2F-E4E7-4EEB-9CA4-AF4BF399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03BD63-1629-4F45-B9C8-E4D9AEF9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follows a clear, steady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FCAD8-EFC3-4C78-8372-84BD5C20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99F08-A08E-4D4F-A2F3-D87F24E2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ends with a quick understanding check.</a:t>
            </a:r>
          </a:p>
        </p:txBody>
      </p:sp>
    </p:spTree>
    <p:extLst>
      <p:ext uri="{BB962C8B-B14F-4D97-AF65-F5344CB8AC3E}">
        <p14:creationId xmlns:p14="http://schemas.microsoft.com/office/powerpoint/2010/main" val="17516285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79F1C-A8CC-4E68-B200-77AB6C1C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AC328-A2B4-4A20-8733-876DB967B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6611FD-EF61-4A40-A789-C09E1E9C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2FE00-8880-4C1D-8070-B1E35C69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AB1F2F-FCF7-46D1-BB90-12E61148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E4BA0-9212-41EC-8401-C98B01749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7A4A9-A105-41F1-A3AC-1B92129A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AB57C-314F-4415-A037-84FD56B8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7185B7-E55B-4A1A-BD30-C8CEF25B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5C2741-9E74-4CDD-A126-7360AE81B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first-lesson structure they can adapt for a math topic.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04A279-F7E1-4629-A5B5-112B91FD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171701-B4A2-4350-9E63-BE69BD35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CF092-2CD1-480C-A6AB-C07BA33D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DA7CFC-6D4A-41E8-A4F1-FAAA0B6B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GRADE 3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85ED63-1C70-4353-BFBF-B516DAE6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align the opening, practice, and closing of the lesson.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E74E1C-291F-4709-8D56-1EC60033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60A72-B395-41DD-BC71-D0AB4C63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3C31B8-68BD-499C-8BD2-D886E658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B81AC2-24F0-42FE-B07B-0A9644D4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84FC59-A536-44A0-906B-4B37AC80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example to review pacing, clarity, and student checks.</a:t>
            </a:r>
          </a:p>
        </p:txBody>
      </p:sp>
    </p:spTree>
    <p:extLst>
      <p:ext uri="{BB962C8B-B14F-4D97-AF65-F5344CB8AC3E}">
        <p14:creationId xmlns:p14="http://schemas.microsoft.com/office/powerpoint/2010/main" val="8514121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C68D24-80DD-487B-B148-D877677A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963071-0017-43F0-97C4-3A356EA1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BDEA17-8601-4142-803E-3BC718D94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E08A52-7C65-42DF-8A76-6F1A6E8A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B6597-7AC8-407B-BEA2-507A2186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0770CF-679B-4CAB-B5F0-BFD82FB9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0A4DF-9A28-493C-8AE8-5A9B2402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478BA-477E-417F-92C9-D5F3D23B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6C5CA1-4940-47AA-8143-2C375752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430130-671E-40CF-9830-C1AFAEB8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C9608E-5108-497E-A4F6-0F454FA5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 up with slices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3CBA84-7123-4E23-A05A-F972F048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53C894-58A5-45EB-A476-248751CC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8CBED-9DA0-41E8-98AD-2265B9BB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052586-6C38-44B1-84FD-6AF31AE3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DF7F24-E1D6-4539-B9D8-EDAEA18F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B0F276-8401-4949-B213-C9890877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equal parts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1626B1-0E68-4268-9794-66D01CBA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29888A-9288-4106-A3B9-96632DD5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6529AA-76F1-41D8-ACD2-DAC6D8D6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F4195F-C796-475D-BC84-A41BF9CF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026B3E-0CFB-4A71-83A4-5014131E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45697F-97FB-4B05-A0D0-0BE0C844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one-half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E16372-FF44-4984-8AF9-775C98B6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55784E-05E9-473A-A819-2F868902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9C9A38-A9A6-41B5-AED5-86EC4AD5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04B19D-AFAC-4844-ADAD-584AF8D34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82FE56-F090-48E0-8622-2F98F9DA0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A5EBC77-B602-43BE-8F56-521A2EEB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Pair practice</a:t>
            </a:r>
          </a:p>
        </p:txBody>
      </p:sp>
    </p:spTree>
    <p:extLst>
      <p:ext uri="{BB962C8B-B14F-4D97-AF65-F5344CB8AC3E}">
        <p14:creationId xmlns:p14="http://schemas.microsoft.com/office/powerpoint/2010/main" val="14781872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98C5DE-40A8-4141-A86F-8895FA8B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14133-00A7-4240-BBE6-71C6CC22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F81E6-C741-4394-9DB7-1AEB495D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64DB4-5E74-4ABC-931E-7B4E6FEC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8D26D7-1096-4801-A351-6ACE51E2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8FC81-01C3-4E5A-9340-32596339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68FA35-C713-4FA4-8228-671EDADD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2B2A1-928C-4D45-995D-F825FDCC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3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understand one-half using pizza slices and a short practice routine?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8EECC-E4AA-4EBC-ADC2-3A3EF1454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4D4228-752F-4A6A-BEB4-535C2A46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85259-49D4-4C7F-84F0-EEC936795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3933A-1BA7-4C21-9260-2F3F915D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equal parts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4016F3-5EC9-4CE9-9724-8BBC1744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C50657-C5C8-4C96-B369-64DD34B6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3473E6-1815-435C-B11F-A76D47FE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one-half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2E277E-D16A-4FFD-988F-5F77AD1D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489DBA-59A8-4392-929F-9822E89C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C8D6B-D3FA-4892-9F74-3787EA44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Exit ticket check</a:t>
            </a:r>
          </a:p>
        </p:txBody>
      </p:sp>
    </p:spTree>
    <p:extLst>
      <p:ext uri="{BB962C8B-B14F-4D97-AF65-F5344CB8AC3E}">
        <p14:creationId xmlns:p14="http://schemas.microsoft.com/office/powerpoint/2010/main" val="14611764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74FF51-0287-41C1-8B04-7E18063C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12CB8-323D-4DE5-B253-127F60517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F3375-2DDE-47D1-AA16-1FD8F8878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AF97E-F1F4-4E8B-8A21-3103FFC3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7DE09F-80FD-4B96-B780-F4EE8BB1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E46F7E-0672-4DA8-A46C-9A31C036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EDBC6-6E53-4337-A4EE-02F24B62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FF0F88-45A0-49DE-AECB-B72C64E3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95CA7-FEEE-4803-8B63-101345E3D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 up with slices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06DA5-D5B4-4DF9-BCA6-5CE46865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360A8-E516-4F2E-9F5B-DB2FDF01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66DC51-3303-44BB-84E2-8DBF6CA4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740BC-4AE1-47C1-BCB8-1D538A5C8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295695-8793-4ED8-B85A-34AE9AF0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equal parts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1EC886-889C-41D4-BE8D-EE758C82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071EE9-D346-49E3-8C7F-47DB7F87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5B5C7B-8773-4667-85A7-131577AB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46FBD6-3E55-4C9E-8812-8E28ED0C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B1FDAF-27E4-41FE-AA51-F90F2FD2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one-half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4D6BE-EB5C-43D9-9564-CC47A461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257C3E-12E9-45E6-83E6-94FCABA6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70C115-39F2-4262-B929-65E23FCD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D09664-BD73-46C2-AC41-561B57FF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D29DBF-9BAC-45F0-89CA-91B1EDBC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Exit ticket check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81D1C1-C134-463C-B831-8FA5C863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1494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CACE2-3510-428C-9F2C-36866108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0A573A-2484-4E98-B78B-64BFE711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FD9A2-28FA-4DA1-ABBA-5AF1366B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End with a quick check for understanding.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05CF5-CDD3-4B30-ADA1-215DC27C5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C07338-40D2-493A-9EE4-5919C7DF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7AC7A-9997-45B1-B022-CBA72FDA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AC9A0-9C37-4058-BEBA-F7AFAB5A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07701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2026-10-01T07:27:56.0080000Z</dcterms:created>
  <dcterms:modified xsi:type="dcterms:W3CDTF">2026-10-01T07:27:56.0080000Z</dcterms:modified>
</coreProperties>
</file>