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1788c05d8445a8" /><Relationship Type="http://schemas.openxmlformats.org/officeDocument/2006/relationships/extended-properties" Target="/docProps/app.xml" Id="Rd0c484559ccd4158" /><Relationship Type="http://schemas.openxmlformats.org/officeDocument/2006/relationships/officeDocument" Target="/ppt/presentation.xml" Id="R39bbc93066e04f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f9ee4c85254f9b"/>
  </p:sldMasterIdLst>
  <p:notesMasterIdLst>
    <p:notesMasterId xmlns:r="http://schemas.openxmlformats.org/officeDocument/2006/relationships" r:id="Rc6bd7e3e6fc0405a"/>
  </p:notesMasterIdLst>
  <p:sldIdLst>
    <p:sldId xmlns:r="http://schemas.openxmlformats.org/officeDocument/2006/relationships" id="256" r:id="R8a1acd50c10742f2"/>
    <p:sldId xmlns:r="http://schemas.openxmlformats.org/officeDocument/2006/relationships" id="257" r:id="R1b48d5d9542b4761"/>
    <p:sldId xmlns:r="http://schemas.openxmlformats.org/officeDocument/2006/relationships" id="258" r:id="R39a27cc7b30c48e9"/>
    <p:sldId xmlns:r="http://schemas.openxmlformats.org/officeDocument/2006/relationships" id="259" r:id="R719c046f33644535"/>
    <p:sldId xmlns:r="http://schemas.openxmlformats.org/officeDocument/2006/relationships" id="260" r:id="R631f50717e6b427f"/>
    <p:sldId xmlns:r="http://schemas.openxmlformats.org/officeDocument/2006/relationships" id="261" r:id="R0ccc871f29c3428c"/>
    <p:sldId xmlns:r="http://schemas.openxmlformats.org/officeDocument/2006/relationships" id="262" r:id="R85dc5c5c3eef405d"/>
    <p:sldId xmlns:r="http://schemas.openxmlformats.org/officeDocument/2006/relationships" id="263" r:id="R1e66769e35de4668"/>
    <p:sldId xmlns:r="http://schemas.openxmlformats.org/officeDocument/2006/relationships" id="264" r:id="R264cfd5bd8f44c87"/>
    <p:sldId xmlns:r="http://schemas.openxmlformats.org/officeDocument/2006/relationships" id="265" r:id="R25ab0d0265a14ee6"/>
    <p:sldId xmlns:r="http://schemas.openxmlformats.org/officeDocument/2006/relationships" id="266" r:id="Rb4e10c23ca104c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a95a430a004a00" /><Relationship Type="http://schemas.openxmlformats.org/officeDocument/2006/relationships/slideMaster" Target="/ppt/slideMasters/slideMaster1.xml" Id="R85f9ee4c85254f9b" /><Relationship Type="http://schemas.openxmlformats.org/officeDocument/2006/relationships/notesMaster" Target="/ppt/notesMasters/notesMaster1.xml" Id="Rc6bd7e3e6fc0405a" /><Relationship Type="http://schemas.openxmlformats.org/officeDocument/2006/relationships/presProps" Target="/ppt/presProps.xml" Id="Rad0b6ff520114da0" /><Relationship Type="http://schemas.openxmlformats.org/officeDocument/2006/relationships/tableStyles" Target="/ppt/tableStyles.xml" Id="R0563a05180024d93" /><Relationship Type="http://schemas.openxmlformats.org/officeDocument/2006/relationships/slide" Target="/ppt/slides/slide1.xml" Id="R8a1acd50c10742f2" /><Relationship Type="http://schemas.openxmlformats.org/officeDocument/2006/relationships/slide" Target="/ppt/slides/slide2.xml" Id="R1b48d5d9542b4761" /><Relationship Type="http://schemas.openxmlformats.org/officeDocument/2006/relationships/slide" Target="/ppt/slides/slide3.xml" Id="R39a27cc7b30c48e9" /><Relationship Type="http://schemas.openxmlformats.org/officeDocument/2006/relationships/slide" Target="/ppt/slides/slide4.xml" Id="R719c046f33644535" /><Relationship Type="http://schemas.openxmlformats.org/officeDocument/2006/relationships/slide" Target="/ppt/slides/slide5.xml" Id="R631f50717e6b427f" /><Relationship Type="http://schemas.openxmlformats.org/officeDocument/2006/relationships/slide" Target="/ppt/slides/slide6.xml" Id="R0ccc871f29c3428c" /><Relationship Type="http://schemas.openxmlformats.org/officeDocument/2006/relationships/slide" Target="/ppt/slides/slide7.xml" Id="R85dc5c5c3eef405d" /><Relationship Type="http://schemas.openxmlformats.org/officeDocument/2006/relationships/slide" Target="/ppt/slides/slide8.xml" Id="R1e66769e35de4668" /><Relationship Type="http://schemas.openxmlformats.org/officeDocument/2006/relationships/slide" Target="/ppt/slides/slide9.xml" Id="R264cfd5bd8f44c87" /><Relationship Type="http://schemas.openxmlformats.org/officeDocument/2006/relationships/slide" Target="/ppt/slides/slide10.xml" Id="R25ab0d0265a14ee6" /><Relationship Type="http://schemas.openxmlformats.org/officeDocument/2006/relationships/slide" Target="/ppt/slides/slide11.xml" Id="Rb4e10c23ca104c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91078d23dd4c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199a47e3ae49b1" /><Relationship Type="http://schemas.openxmlformats.org/officeDocument/2006/relationships/notesMaster" Target="/ppt/notesMasters/notesMaster1.xml" Id="R53dbda8c997843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5bc8ec17764796" /><Relationship Type="http://schemas.openxmlformats.org/officeDocument/2006/relationships/notesMaster" Target="/ppt/notesMasters/notesMaster1.xml" Id="R26cf9b6cdfb742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a36c23bfda4c32" /><Relationship Type="http://schemas.openxmlformats.org/officeDocument/2006/relationships/notesMaster" Target="/ppt/notesMasters/notesMaster1.xml" Id="R2f96d1cd6cb64a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7afa527de34613" /><Relationship Type="http://schemas.openxmlformats.org/officeDocument/2006/relationships/notesMaster" Target="/ppt/notesMasters/notesMaster1.xml" Id="R75f143a33cfb49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28ca964e2c4352" /><Relationship Type="http://schemas.openxmlformats.org/officeDocument/2006/relationships/notesMaster" Target="/ppt/notesMasters/notesMaster1.xml" Id="Rd570f5f8832e4c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186e51a1c74af0" /><Relationship Type="http://schemas.openxmlformats.org/officeDocument/2006/relationships/notesMaster" Target="/ppt/notesMasters/notesMaster1.xml" Id="Ra28578e5a4d147a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c30cd6ef2e42d4" /><Relationship Type="http://schemas.openxmlformats.org/officeDocument/2006/relationships/notesMaster" Target="/ppt/notesMasters/notesMaster1.xml" Id="Ra7ef2596167541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2460fb6b34483a" /><Relationship Type="http://schemas.openxmlformats.org/officeDocument/2006/relationships/notesMaster" Target="/ppt/notesMasters/notesMaster1.xml" Id="R36054de6897048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e3ad4aff8e4c90" /><Relationship Type="http://schemas.openxmlformats.org/officeDocument/2006/relationships/notesMaster" Target="/ppt/notesMasters/notesMaster1.xml" Id="Rb95ac0beba504b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dfb2c8044e4de2" /><Relationship Type="http://schemas.openxmlformats.org/officeDocument/2006/relationships/notesMaster" Target="/ppt/notesMasters/notesMaster1.xml" Id="R65b2ef00b06d48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a02db7f9164751" /><Relationship Type="http://schemas.openxmlformats.org/officeDocument/2006/relationships/notesMaster" Target="/ppt/notesMasters/notesMaster1.xml" Id="Rbddbe81cc0a14d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37460e2e2542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1154a304044d74" /><Relationship Type="http://schemas.openxmlformats.org/officeDocument/2006/relationships/slideLayout" Target="/ppt/slideLayouts/slideLayout1.xml" Id="Rbccfb52d81654c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cfb52d81654c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741f7a27d462e" /><Relationship Type="http://schemas.openxmlformats.org/officeDocument/2006/relationships/image" Target="/ppt/media/image.png" Id="Rf0fe417b3d0d46c7" /><Relationship Type="http://schemas.openxmlformats.org/officeDocument/2006/relationships/notesSlide" Target="/ppt/notesSlides/notesSlide1.xml" Id="Rd1560774342e47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89ec9616f4f86" /><Relationship Type="http://schemas.openxmlformats.org/officeDocument/2006/relationships/notesSlide" Target="/ppt/notesSlides/notesSlide2.xml" Id="Rb145adbf615e4b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f89a5c2c549cf" /><Relationship Type="http://schemas.openxmlformats.org/officeDocument/2006/relationships/notesSlide" Target="/ppt/notesSlides/notesSlide3.xml" Id="Rdb1fed116fed49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71d1e04f740f0" /><Relationship Type="http://schemas.openxmlformats.org/officeDocument/2006/relationships/notesSlide" Target="/ppt/notesSlides/notesSlide4.xml" Id="R28dd6c46fd7240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349c2b2bd4001" /><Relationship Type="http://schemas.openxmlformats.org/officeDocument/2006/relationships/notesSlide" Target="/ppt/notesSlides/notesSlide5.xml" Id="R5c0c33671b1e44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5ce163e4614ce5" /><Relationship Type="http://schemas.openxmlformats.org/officeDocument/2006/relationships/notesSlide" Target="/ppt/notesSlides/notesSlide6.xml" Id="Ra9d90754f4ad4a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d0eae02954cef" /><Relationship Type="http://schemas.openxmlformats.org/officeDocument/2006/relationships/notesSlide" Target="/ppt/notesSlides/notesSlide7.xml" Id="Rcf9209c90b5345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6a27fb7744952" /><Relationship Type="http://schemas.openxmlformats.org/officeDocument/2006/relationships/notesSlide" Target="/ppt/notesSlides/notesSlide8.xml" Id="R32773a22ef0d46b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55c5472fa4f95" /><Relationship Type="http://schemas.openxmlformats.org/officeDocument/2006/relationships/notesSlide" Target="/ppt/notesSlides/notesSlide9.xml" Id="R21ed045fbb9d44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5c726f80f4e87" /><Relationship Type="http://schemas.openxmlformats.org/officeDocument/2006/relationships/notesSlide" Target="/ppt/notesSlides/notesSlide10.xml" Id="Rb28eed8b285b42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a61e61f0f4be7" /><Relationship Type="http://schemas.openxmlformats.org/officeDocument/2006/relationships/notesSlide" Target="/ppt/notesSlides/notesSlide11.xml" Id="Rafde7f5666c646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EBBA3-0C5D-431F-B847-54EE2E19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4E654-3A20-4DDC-9CB2-F17390E8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F5EA5-287F-482E-8A01-FB332C2E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15229-5F47-4F84-B27A-2E40DD39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city orchestra opens a product launch with a cinematic theme and clean transitions.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BB1BB-8875-46D8-A9F9-575E4F82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0CADDC-C01A-4FF4-A68C-E6E35591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B2299-0801-4F6F-AC20-68598CD0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A46A8-6E02-43D1-998B-E0F7D26F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e417b3d0d46c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243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2A9D59-62A7-4F32-A854-4D1DBEE6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041D8-683E-4B94-955F-66A087E4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F3800-EABE-49EE-859F-9E7BB65E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72D13-1C4C-41EC-8CBA-AE446E59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B2733-745B-49AF-96FD-B826AEC1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347CC-D32E-4870-A409-8A4A4377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7E07D-E2C5-4748-B3DF-47E81002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A2B0CD-BB8B-49F6-B063-49EB028C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81547-B07F-4229-A9C7-2C325ABE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opening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E547B-B96B-4437-AC3F-807A2B7C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388A96-CC73-47F0-8D05-DF9D7757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6CEAD8-E547-47DE-B431-11DD28D0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Sound Timing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1415A-D269-431C-9057-22974D45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A70A2E-F9B6-4234-890D-C5F3044F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080DEA-4579-47FB-8132-9078DF1B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A8F09-9321-4C02-A420-03EE4771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Sync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ECD1D3-4550-407F-BCEF-BE63587E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title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9022D0-2CFB-4B24-A580-0B53805A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768C01-DD62-4CBB-9E4A-59492790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EAA161-DA14-4FB5-A049-BDC4C2AF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Cue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7E702E-9D10-40FD-AA21-0E366BE37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Blend sound cues</a:t>
            </a:r>
          </a:p>
        </p:txBody>
      </p:sp>
    </p:spTree>
    <p:extLst>
      <p:ext uri="{BB962C8B-B14F-4D97-AF65-F5344CB8AC3E}">
        <p14:creationId xmlns:p14="http://schemas.microsoft.com/office/powerpoint/2010/main" val="9253997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92F5E-42F3-4362-8BF5-E0EC44D6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06A33F-013A-4F86-BF61-575C7375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B88BE1-F9A2-4570-91C1-E1B5CAFC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03DDD-E903-47C6-93E2-EA131C29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573E3-5744-4DD4-9BB7-07AEDD4C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 before the first slide.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F92B4-6926-47CF-96F8-F7D75905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734A76-BE95-494D-9785-2E51768B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61259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BCF89-F183-4524-AA7A-A5096DDD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12BC7-0B7A-4A7C-B7A8-EFB0CA35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9CA7A-0B49-46C9-B358-385969CC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5B8C0-2D6A-4B20-A03E-DDDB0D9F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6B8E0-D7D9-4798-BEE5-6890B851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intro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7F3E33-D732-446E-AF91-BC9241E9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03EB7-4436-4526-9A74-057CE470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3E5F0-7827-4859-A448-661BF281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C416D-08FD-4F5A-A374-108185F6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CC46EA-196D-455E-89B7-8E7601FB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8FDFF4-F56C-4552-AB49-43A5169A9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D49F5-8449-44A3-B777-A5B775A0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B0E23C-43B3-48F6-88CA-ECE8A6F0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8D1689-2719-45E9-AF1C-2EBD19C4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 before the first slide.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16411F-2CA5-4B96-9E88-7CF441C6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B3D9C3-3EC5-474C-9642-36DEDF26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7EDC38-610B-40A1-ABC8-FEDD4313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DED6DB-FDC7-4FCB-AA32-28EF10CB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41BE14-B8D8-4BF4-A361-558C44E5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on a beat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EFE8F4-8C7E-49D2-8A2E-67E9EEB0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673374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4708F3-51B0-4C09-849F-64DE3C5B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C921A-CCC3-4516-B456-7A3573B5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4E5F7B-8485-498C-9C59-BE246F29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38689-7FB8-4580-BF89-2D69099C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FEE5A5-B377-4D43-9E24-A79E5BCB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60E8A-DA14-41DC-85D6-D4613290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6E79F-91D9-45E0-9130-8B9B2B0F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180ED-3744-4EB6-B918-2E499D75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95582D-154F-48C0-96B2-4C30F59E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opening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2EDF6D-23A0-49DA-816C-CF3A4188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25508-E374-47F3-9B40-5ABC20DC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AEEA0-6D3B-41E7-9EB6-610827FA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F3CAC-6781-4413-A8F9-189C89D8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966307-3D67-4019-8A5C-5D6876CF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0C575-8462-493D-BB7A-E77CE17E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B5537E-FB20-4FFA-B62E-295C8987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E16622-2007-4165-A8B1-36D30E79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EA5DF9-7826-4BAE-8B31-2A344F86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FE379-E8D5-490A-9512-FD5394BA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18ADD5-E7EC-4262-907D-EFFF2F5B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5824D2-BDD6-4EDB-902F-947329CF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sound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B49343-8911-4C54-AEAF-00327306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309521-448B-4DE2-8BBA-530DA710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E280E1-F7D9-4A1A-B7AC-9E930521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A69D63-DE44-4568-A527-5C071CA1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beat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1A72A9-E289-435A-8DF3-281BB2FE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83255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572CC9-F967-4C81-A835-919AC2E4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C2EDE-0FCD-4D40-83BA-74F874D6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AF9BF-6A28-4E74-8623-0CB2977D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A85D1-3681-4777-BB67-B1483BDC0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7249F-B425-486E-B266-66F3FD0B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48347-4C03-47E9-AA1A-0BA20A4A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96D8E-F194-4C8C-A8AF-AEF9C9B6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383246-BB66-418F-AF8B-CE63B9D6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9D404-E422-40E4-A701-A9E8F72F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start abruptly with no warm-up.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34101B-1653-4F29-94E5-881E29F6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DAF3F-BBA9-4D9F-B5B9-30187ED4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feels disconnected from the visuals.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D296C-BE29-47D3-8326-21FA22BE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3068E-A694-431D-A4A8-D16A8BE6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title appears without emphasis.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629F76-48FF-4B6E-B45D-82C6E01B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0AC5E9-A9B5-42FB-8433-43AFE254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9E618-21FB-4C87-8449-3DDB43FE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AE574-CF83-4C00-A0BC-68B2DF42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begins with a clear mood.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409315-E6BB-4842-9DE5-FA8A8AC1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939E9-1115-473F-96D2-D1AFC039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and visuals move together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99905-5B2B-4C47-80BA-8F42CEF5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D17B28-AB9F-4E8B-90E4-7B188330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title lands with a stronger first impression.</a:t>
            </a:r>
          </a:p>
        </p:txBody>
      </p:sp>
    </p:spTree>
    <p:extLst>
      <p:ext uri="{BB962C8B-B14F-4D97-AF65-F5344CB8AC3E}">
        <p14:creationId xmlns:p14="http://schemas.microsoft.com/office/powerpoint/2010/main" val="4839483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FF069D-4506-41B9-8C09-61F009B4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0F248-A065-47C0-8388-DCE66DF1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9A506-5BD8-41CF-96DF-558B8D56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78EAA8-8336-49F1-840C-BC511456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C7333-34FD-4578-9FAF-1C3D8D04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08A06-0323-4582-96CC-99992661F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9B320-6853-4851-B041-6A0CFB4F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305B09-F7F2-4340-973A-F0A4818E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B67FF3-D032-4A9D-95FC-336FE323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PLANNER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BD988-DEAC-4FD6-A31B-C0EA87AF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intro that feels coordinated with the live program.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9D98C5-12F6-48F5-8FB6-FAC3EE85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EBE90C-EC8D-4C3C-AD73-33D9AADF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358A11-9E76-4C09-ADFB-3EB55C08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822F3-E210-4766-BAE4-71928FEF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E0F0DF-8F40-4CCB-88D5-0094BF89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memorable opening that supports the campaign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C4BE48-F4F7-4EA6-A47C-68BE77DD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AA0915-8555-4E4B-BBA3-11D2EEA8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73A57F-3DFC-44BB-85FD-4AFD4E2C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7A0A5D-B519-4C9F-A06D-0E206E63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177D8A-DE82-4DBD-BAB1-411109A4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intro that helps students focus from the start.</a:t>
            </a:r>
          </a:p>
        </p:txBody>
      </p:sp>
    </p:spTree>
    <p:extLst>
      <p:ext uri="{BB962C8B-B14F-4D97-AF65-F5344CB8AC3E}">
        <p14:creationId xmlns:p14="http://schemas.microsoft.com/office/powerpoint/2010/main" val="14571195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98B5D53-F664-4EAA-B41E-AFEB7037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95252-49FD-431E-AA32-045CACD2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2C65D-D3EE-4D18-8556-6CD5436E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12F04-7B24-40AF-9F98-8AD23D0F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CAA41-9DD4-45BB-B9A8-F72AAE9C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1857DB-9E23-44C8-B6E9-0FFA6D9A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676C30-A466-416D-82AE-6B323A7F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62224-13A0-4A1C-937C-8B1F8925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DD2CD-12C6-4B62-9730-8C8C9B78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EBBD7-663D-4674-B541-56547D82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ADC6F1-660C-4B6E-90D8-DB313ACB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opening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A1F8D3-93AD-45E2-91E4-F844F88D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87E35-78FE-4A0C-9C34-89D32783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F81AA-57E5-41FA-9D0F-84C74B30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D7580-6934-41F7-95C6-65484D36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5C527-1CD0-4539-A863-3DF3E020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0AA84-AE1F-4B40-837D-01C30D75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56890-4B7E-4107-82FB-A570AA82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28139-E230-4DEF-B2F2-AA3F38CE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F84AC0-0116-4F06-8B6E-8FE134F9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84D6EF-7B25-4672-B02F-0E99B9A3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58229-056E-42D6-82DF-5097BAE9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AFF261-5D3A-441A-AB2C-7DFE39CA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 reveal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9DE7C1-C603-4559-AC1C-B2FF1BD1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252B09-4E32-45BC-976F-805CCAEE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2BBC16-65A4-4271-BC4F-B8C9C461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7CFFB1-B325-4F58-B6E8-B8582402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409DD4-6D4B-411C-9A7A-D9CA751B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1A9DE2-86E4-45D4-9AD0-3B55C454F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sound cues</a:t>
            </a:r>
          </a:p>
        </p:txBody>
      </p:sp>
    </p:spTree>
    <p:extLst>
      <p:ext uri="{BB962C8B-B14F-4D97-AF65-F5344CB8AC3E}">
        <p14:creationId xmlns:p14="http://schemas.microsoft.com/office/powerpoint/2010/main" val="8409423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A3E92-DFC3-4B5D-AC25-56F460A7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AFE91-14CC-4FD8-A51A-9988F3623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7CE48C-EB9B-47F9-818A-CAED66B6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A48509-1C2E-4C68-985A-756D0A50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FD02B-024E-4325-9BC9-8572BD86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30D8A-B4CA-4F94-B54D-C9D1A348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62E32A-5114-49E5-9503-A1CF7679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502589-EB23-477E-BB03-380BB1B6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open with music that feels intentional, not distracting?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9EF21-D4A1-4642-80E1-488E391B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547C7-24A7-458E-B14B-DE5CC1BD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FA6C2A-3A5E-441D-917F-3FAFAAB5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CA70E4-0D98-4D51-9CB1-48D9B3E2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F459E0-934E-4BB3-A387-BA9EA3D4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675833-06D3-438C-87D4-D55A8DC5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F3330-E33D-4460-948A-2D7A8423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title reveal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D3AE3-5AE5-4899-B047-19B87159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4BA0C-8409-45D1-889F-D62F3D1E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6A5CE-F4DB-4971-994A-598A50E3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beat</a:t>
            </a:r>
          </a:p>
        </p:txBody>
      </p:sp>
    </p:spTree>
    <p:extLst>
      <p:ext uri="{BB962C8B-B14F-4D97-AF65-F5344CB8AC3E}">
        <p14:creationId xmlns:p14="http://schemas.microsoft.com/office/powerpoint/2010/main" val="7426182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DA76EE-FEA3-4F2F-AAD6-F2CFFC84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45092-AF0B-4295-A2CB-8B13ACC8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F1336-8384-4A5A-816D-04644810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EDFA2-678A-4E5B-8572-4ED81C1D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C9C1B-D183-4E6C-A825-0EAC67ED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4450F-3C8D-49AA-A142-FA79DCE4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619C1-5B43-40FA-85DA-281E0CBF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E4B44-D176-4D2E-9D5E-66934405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6AA56-BD9D-470D-B2C2-58DD9CC7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opening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BFB477-3672-4CD0-BE41-DCD643AF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A7A16-5378-406D-AA1C-5112FA8D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3BBD72-488B-4A53-9863-2AAFC8B4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C358CA-17F2-48A7-9E40-0ADD3E74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FCA85-4538-4AD0-AD26-69DABF56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EE8F80-7B70-474C-B3F7-185852E5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51C5AA-7359-454D-A309-B1E0D4F1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6381E-83FA-4842-A4F9-009573DB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29DB35-6707-40AC-B5D4-F3C3DE43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B17EB-FDAD-4EAE-A1C2-98BDBC05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80511-4C60-45B7-9504-357EF954F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47CA4B-D265-4605-9FA5-0EA881F8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B19C93-FD2C-4F70-B8D7-6FA39C536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8114D9-4F78-43EA-8D46-2D4AFAD8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6797E1-3D5F-46D9-A5BF-C12F0A89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beat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941657-FAF3-48A8-8FFA-27706BE6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83266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86E963-F075-476F-B7C9-BEF269F7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12C7B-2CC4-4CFF-83DC-BA7776FC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AE79E-03F2-4C6C-AB6F-88EC6FD0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strong, then let the story unfold.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3EE37-42EA-4124-AFAF-A91925D9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63E63-7169-41CB-B822-434A7BF9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063EA-4C5E-440C-9D90-C4E243C1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96FDB-6A73-4241-8BE7-00AAEB80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462369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2026-10-01T10:49:15.8500000Z</dcterms:created>
  <dcterms:modified xsi:type="dcterms:W3CDTF">2026-10-01T10:49:15.8500000Z</dcterms:modified>
</coreProperties>
</file>