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aa3f8e185a942d1" /><Relationship Type="http://schemas.openxmlformats.org/officeDocument/2006/relationships/extended-properties" Target="/docProps/app.xml" Id="Re3243a9a717e4237" /><Relationship Type="http://schemas.openxmlformats.org/officeDocument/2006/relationships/officeDocument" Target="/ppt/presentation.xml" Id="Re909dc56936245c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02f6e6d67144b1a"/>
  </p:sldMasterIdLst>
  <p:notesMasterIdLst>
    <p:notesMasterId xmlns:r="http://schemas.openxmlformats.org/officeDocument/2006/relationships" r:id="R4d843e0d0adf4be7"/>
  </p:notesMasterIdLst>
  <p:sldIdLst>
    <p:sldId xmlns:r="http://schemas.openxmlformats.org/officeDocument/2006/relationships" id="256" r:id="Rc21f7ac4aadf42d1"/>
    <p:sldId xmlns:r="http://schemas.openxmlformats.org/officeDocument/2006/relationships" id="257" r:id="Rbcee807acb374a74"/>
    <p:sldId xmlns:r="http://schemas.openxmlformats.org/officeDocument/2006/relationships" id="258" r:id="R7b747c3d2ee543b4"/>
    <p:sldId xmlns:r="http://schemas.openxmlformats.org/officeDocument/2006/relationships" id="259" r:id="Ra5c0d1313be64ad7"/>
    <p:sldId xmlns:r="http://schemas.openxmlformats.org/officeDocument/2006/relationships" id="260" r:id="R4bdcd41005ba4e87"/>
    <p:sldId xmlns:r="http://schemas.openxmlformats.org/officeDocument/2006/relationships" id="261" r:id="Re96dcacf6bc64edf"/>
    <p:sldId xmlns:r="http://schemas.openxmlformats.org/officeDocument/2006/relationships" id="262" r:id="R83f4201547694a5a"/>
    <p:sldId xmlns:r="http://schemas.openxmlformats.org/officeDocument/2006/relationships" id="263" r:id="R5e87ac20b3834812"/>
    <p:sldId xmlns:r="http://schemas.openxmlformats.org/officeDocument/2006/relationships" id="264" r:id="R0b9809db367a4ee8"/>
    <p:sldId xmlns:r="http://schemas.openxmlformats.org/officeDocument/2006/relationships" id="265" r:id="Rb0f9465f01ef41f8"/>
    <p:sldId xmlns:r="http://schemas.openxmlformats.org/officeDocument/2006/relationships" id="266" r:id="R917cbce27f8e4e7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348e49df9914320" /><Relationship Type="http://schemas.openxmlformats.org/officeDocument/2006/relationships/slideMaster" Target="/ppt/slideMasters/slideMaster1.xml" Id="R002f6e6d67144b1a" /><Relationship Type="http://schemas.openxmlformats.org/officeDocument/2006/relationships/notesMaster" Target="/ppt/notesMasters/notesMaster1.xml" Id="R4d843e0d0adf4be7" /><Relationship Type="http://schemas.openxmlformats.org/officeDocument/2006/relationships/presProps" Target="/ppt/presProps.xml" Id="R2e53bf769129462d" /><Relationship Type="http://schemas.openxmlformats.org/officeDocument/2006/relationships/tableStyles" Target="/ppt/tableStyles.xml" Id="R008df1ef30dc4fec" /><Relationship Type="http://schemas.openxmlformats.org/officeDocument/2006/relationships/slide" Target="/ppt/slides/slide1.xml" Id="Rc21f7ac4aadf42d1" /><Relationship Type="http://schemas.openxmlformats.org/officeDocument/2006/relationships/slide" Target="/ppt/slides/slide2.xml" Id="Rbcee807acb374a74" /><Relationship Type="http://schemas.openxmlformats.org/officeDocument/2006/relationships/slide" Target="/ppt/slides/slide3.xml" Id="R7b747c3d2ee543b4" /><Relationship Type="http://schemas.openxmlformats.org/officeDocument/2006/relationships/slide" Target="/ppt/slides/slide4.xml" Id="Ra5c0d1313be64ad7" /><Relationship Type="http://schemas.openxmlformats.org/officeDocument/2006/relationships/slide" Target="/ppt/slides/slide5.xml" Id="R4bdcd41005ba4e87" /><Relationship Type="http://schemas.openxmlformats.org/officeDocument/2006/relationships/slide" Target="/ppt/slides/slide6.xml" Id="Re96dcacf6bc64edf" /><Relationship Type="http://schemas.openxmlformats.org/officeDocument/2006/relationships/slide" Target="/ppt/slides/slide7.xml" Id="R83f4201547694a5a" /><Relationship Type="http://schemas.openxmlformats.org/officeDocument/2006/relationships/slide" Target="/ppt/slides/slide8.xml" Id="R5e87ac20b3834812" /><Relationship Type="http://schemas.openxmlformats.org/officeDocument/2006/relationships/slide" Target="/ppt/slides/slide9.xml" Id="R0b9809db367a4ee8" /><Relationship Type="http://schemas.openxmlformats.org/officeDocument/2006/relationships/slide" Target="/ppt/slides/slide10.xml" Id="Rb0f9465f01ef41f8" /><Relationship Type="http://schemas.openxmlformats.org/officeDocument/2006/relationships/slide" Target="/ppt/slides/slide11.xml" Id="R917cbce27f8e4e7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7fe28e6e17e4e3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b07608241b54745" /><Relationship Type="http://schemas.openxmlformats.org/officeDocument/2006/relationships/notesMaster" Target="/ppt/notesMasters/notesMaster1.xml" Id="Rd3bfd9d1a21f4fc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c3b1c76983e4d8f" /><Relationship Type="http://schemas.openxmlformats.org/officeDocument/2006/relationships/notesMaster" Target="/ppt/notesMasters/notesMaster1.xml" Id="Re310c04077584ac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4d2ed29e89b4395" /><Relationship Type="http://schemas.openxmlformats.org/officeDocument/2006/relationships/notesMaster" Target="/ppt/notesMasters/notesMaster1.xml" Id="R5af415ed637d487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5136ce1f5364495" /><Relationship Type="http://schemas.openxmlformats.org/officeDocument/2006/relationships/notesMaster" Target="/ppt/notesMasters/notesMaster1.xml" Id="Rc9fb18b8746a4d8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3792bdfa02649c7" /><Relationship Type="http://schemas.openxmlformats.org/officeDocument/2006/relationships/notesMaster" Target="/ppt/notesMasters/notesMaster1.xml" Id="R0144a1e1e03843f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3605c93684b4089" /><Relationship Type="http://schemas.openxmlformats.org/officeDocument/2006/relationships/notesMaster" Target="/ppt/notesMasters/notesMaster1.xml" Id="Rb587a217f5114a8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83c94d5151843df" /><Relationship Type="http://schemas.openxmlformats.org/officeDocument/2006/relationships/notesMaster" Target="/ppt/notesMasters/notesMaster1.xml" Id="Rdd87f042df094fd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c5b1d2fbf7d4f14" /><Relationship Type="http://schemas.openxmlformats.org/officeDocument/2006/relationships/notesMaster" Target="/ppt/notesMasters/notesMaster1.xml" Id="R9fa2c5072fd54a6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70c4c2f004e45cd" /><Relationship Type="http://schemas.openxmlformats.org/officeDocument/2006/relationships/notesMaster" Target="/ppt/notesMasters/notesMaster1.xml" Id="Rba5cafb11ed44a1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4295fca77ee47ba" /><Relationship Type="http://schemas.openxmlformats.org/officeDocument/2006/relationships/notesMaster" Target="/ppt/notesMasters/notesMaster1.xml" Id="R8f1b0d015af7483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655fac0a4204ea5" /><Relationship Type="http://schemas.openxmlformats.org/officeDocument/2006/relationships/notesMaster" Target="/ppt/notesMasters/notesMaster1.xml" Id="R64f914ecbb7942f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2a0d9919afb471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d6923d5fdbc48c8" /><Relationship Type="http://schemas.openxmlformats.org/officeDocument/2006/relationships/slideLayout" Target="/ppt/slideLayouts/slideLayout1.xml" Id="R3560b99c0c764c0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560b99c0c764c0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33f0a6297a4879" /><Relationship Type="http://schemas.openxmlformats.org/officeDocument/2006/relationships/image" Target="/ppt/media/image.png" Id="Rad14f486fecf4dff" /><Relationship Type="http://schemas.openxmlformats.org/officeDocument/2006/relationships/notesSlide" Target="/ppt/notesSlides/notesSlide1.xml" Id="R052aea10066640e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ed0ecccbd845a1" /><Relationship Type="http://schemas.openxmlformats.org/officeDocument/2006/relationships/notesSlide" Target="/ppt/notesSlides/notesSlide2.xml" Id="R1f4ee5100b72477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f4747f1e63436a" /><Relationship Type="http://schemas.openxmlformats.org/officeDocument/2006/relationships/notesSlide" Target="/ppt/notesSlides/notesSlide3.xml" Id="Ra90a045d3838452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01440ad04d4c65" /><Relationship Type="http://schemas.openxmlformats.org/officeDocument/2006/relationships/notesSlide" Target="/ppt/notesSlides/notesSlide4.xml" Id="R33160de023884bd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98784741634758" /><Relationship Type="http://schemas.openxmlformats.org/officeDocument/2006/relationships/notesSlide" Target="/ppt/notesSlides/notesSlide5.xml" Id="R2a1847440101474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b8e344af1b4ba9" /><Relationship Type="http://schemas.openxmlformats.org/officeDocument/2006/relationships/notesSlide" Target="/ppt/notesSlides/notesSlide6.xml" Id="Rd916548e758e48f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a4213cabcf436b" /><Relationship Type="http://schemas.openxmlformats.org/officeDocument/2006/relationships/notesSlide" Target="/ppt/notesSlides/notesSlide7.xml" Id="Rf7ec415b49244d7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baae78c8fe4466" /><Relationship Type="http://schemas.openxmlformats.org/officeDocument/2006/relationships/notesSlide" Target="/ppt/notesSlides/notesSlide8.xml" Id="R080b65713c5d457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dd2f2667074ada" /><Relationship Type="http://schemas.openxmlformats.org/officeDocument/2006/relationships/notesSlide" Target="/ppt/notesSlides/notesSlide9.xml" Id="Rc836f88841f74ee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e3430a62154f7e" /><Relationship Type="http://schemas.openxmlformats.org/officeDocument/2006/relationships/notesSlide" Target="/ppt/notesSlides/notesSlide10.xml" Id="R29884b30335c476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fa5bdbdd0e48f3" /><Relationship Type="http://schemas.openxmlformats.org/officeDocument/2006/relationships/notesSlide" Target="/ppt/notesSlides/notesSlide11.xml" Id="Rca734dc21fbd4d7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59FF0E-F375-4A8A-A3A8-688A3776B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349989-31BB-4C2A-BCFE-787EB9DF8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C7599D-B709-49C8-A658-3A96AB4FB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Intro Slide For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6D1E72-15AC-4FC2-B5D8-B484957FB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neighborhood bakery launches a new morning delivery route to reach office customers.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2A5660-E2DB-4DD8-B4E9-19F839EFF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DEDEE4-E4DE-44B7-9196-60757F320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054743-6539-48E0-9CE1-94163BD03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A33FD6-9928-4C82-A486-F1568842B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14f486fecf4dff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11825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CF8A1E-B7BF-48C4-BC92-BFCC87762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0906E3-288D-4B62-ACFD-BEADFF7C3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5E4B9C-1CB2-4EF8-B08A-3844809FE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4E015F-C917-43F7-B314-3831CB92C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A8EF21-9EBD-43BD-8F85-452679CB5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 slide for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30E9A6-46C2-48CB-8933-30E5784A6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DE5FC9-6B82-4EF0-BA3D-810733E7F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BBD1EA-DEF1-4074-B33A-B195836E4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Bakery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DF2FE0-B7F3-4AB5-96E9-81649CAAB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delivery zone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CE3A60-13E2-456A-95D8-9C7348E8A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7219B0-AB60-426D-8703-6BD798F75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5F2213-A3E6-4980-B7F9-E2DBC95D2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New Route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7AA5FB-E45F-4303-95F2-32B22B4FF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morning prep times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745852-D83B-4A0F-9121-BCB4F5049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C4C5CF-EB35-42C4-B56F-E804C6DD1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C2359C-5429-451C-98BC-D29B2C31D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Customer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0E802D-8AB7-47FD-B3FB-1F5C195B7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Train the driver route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480935-6C12-4154-BDB1-A508541B0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3238D2-184B-4625-972E-D4BF346FB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B67088-4080-4A12-AE2D-E9A4C6C80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170ACE-58C6-47EE-A5D1-DDA4EA79F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Test first-week orders</a:t>
            </a:r>
          </a:p>
        </p:txBody>
      </p:sp>
    </p:spTree>
    <p:extLst>
      <p:ext uri="{BB962C8B-B14F-4D97-AF65-F5344CB8AC3E}">
        <p14:creationId xmlns:p14="http://schemas.microsoft.com/office/powerpoint/2010/main" val="21204531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497C66-BB05-4C73-B65C-4D3AF6F74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EE8497-65D2-42C7-931F-F6D5209C1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8B7D59-3CA5-4EDB-B7EE-2B0D967FA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8D2B24-7C5D-4C96-BE07-F58B6DEA3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6CE621-D5A8-4BC4-9355-3E6B8F67C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how a small bakery expands into weekday breakfast delivery.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C3F284-5C49-443B-8D33-F514F3072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015973-E8E7-4447-B750-8FF7EE5A2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42549325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AE17BD-80C2-4527-B4F2-C4D61D948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2B8443-0E98-4B09-962A-392BA3A1E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209604-AA02-4364-BB6B-A5E14E62E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FE9E03-4E6F-4D2D-AF64-AB6DFE3B9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D75312-F615-4910-9F6D-8D5434905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intro slide for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A3FA5B-26D9-4EC4-91CB-2EB93FB58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22CB05-CB4B-412B-B7CF-8FBC90C09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69C6A8-C972-47D9-AD76-5DC580574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7EF965-C877-4AB5-BD6D-9480E1455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 slide for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B7EA25-91EB-49F0-B438-A6448ECB7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2FB2D3-68F6-4508-8FF8-B3F009044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A34646-6528-40E0-A145-30B4F30BD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13602A-7268-48DF-945C-30EF6BEA4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DD0DD1-9361-483A-A27D-73C52C31E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how a small bakery expands into week…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FFAB5F-1B2E-483D-B635-A17A91BF4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1DBB84-A2FC-4504-BC68-D25AECA22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6538B9-37D3-4665-9CB6-762EFEA9C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DE455B-F09E-41E1-92C8-FE033D355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28CE20-98FA-4BF1-A811-17B425CBB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Business: Refine based on feedback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B332CF-68B6-4485-BFC6-F3A74D84A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01519441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32943C7-C5C5-4F4A-B534-4E51F7F42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768155-9DF4-4122-9718-1B3D8ACC5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CC819F-F515-4C1E-8481-9F8009FD3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406920-79BE-448B-A2F4-A042B368B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D2776A-F937-4684-B3A3-D25CEA801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DEB655-57E3-469E-9468-713176D2D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9C1642-AD79-4459-B4FE-6836D90C7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7A81B3-C6D0-41B2-9E86-16B873601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C067B2-78C5-4DB3-AD1B-1135F0375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delivery zone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91ACF5-53F5-40AF-ABE3-E21152E56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EC68C3-9543-4496-A9D7-1F7D885C1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F01E80-41A5-4B0C-96D8-9373377C1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E25E7E-2D8D-4133-9436-EF3911370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morning prep times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C51DF0-2E1E-473B-93B9-07AF80F81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2CE071-D607-4403-B659-92B534961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A6CCE3-CC68-418F-B330-146F241D2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13A0EF-A1E8-4521-85D8-D99BBE4C2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Train the driver route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7FE4D6-A547-4853-BBB8-2412267E0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18C368-E417-4F91-957D-E238485D6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FD8437-06F8-40EB-A995-6F402F62C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331DC9-1BB3-4861-A0AD-A62F3F8E5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Test first-week orders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1261DC7-3FB5-45F9-8014-83AFA8394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1AA7A1A-2F64-4A24-A082-254AAC5E8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0B36A59-2C1B-4F68-9174-2C3F296FC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AE1F30E-E878-49FB-A16C-AB2866B64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based on feedback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12C2091-7B5E-4667-B063-73604A9D9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35050097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5ECBD66-47C1-4C84-8E2D-E4C134ACA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E0C271-6B5A-45AA-B333-0330DBD8D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7D1A8E-CF0C-46A7-88B8-9C9148080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B76146-DC27-4797-8474-A184FFA34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F9CF7C-4DB2-4512-84A0-EED3BF4D0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 slide for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9AFA20-ADBF-4E45-B7C3-2433321AD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37B2CE-9C78-469F-B724-2598C6EEA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2E9BB5-8FB7-4C69-A051-13C9BBCE6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D6488B-239C-4D0A-8775-F05BE0F3F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1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Morning sales depend on walk-in traffic only.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E682DB-79B3-4768-A624-13CD0CB38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7CE820-9119-4499-A686-CA05041E5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3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Staff rushes to finish orders before opening.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3D76B3-256C-4788-AAF5-5E7021A30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8700C8-8DD6-4CFB-B26B-BD655A7B4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Nearby offices buy breakfast elsewhere.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8ADE59-9375-4F4A-9FAE-8A17788F2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DD1A9B-9248-403E-878F-B8C65C28A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7D9449-D2B1-4264-A140-AFC71AFB3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4D450C-BD9A-4753-804B-FAD51CEB4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4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Orders are packed by route and ready early.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7208A4-445F-45C1-9BD0-B5C295EA3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5013B4-97B7-4A5B-B609-9520A68A8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2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follows a steady morning workflow.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068E44-DA06-411B-8D7F-E11E0FA83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42F9EA-97A0-4A71-A385-9F123CACD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Local offices have a simple way to reorder.</a:t>
            </a:r>
          </a:p>
        </p:txBody>
      </p:sp>
    </p:spTree>
    <p:extLst>
      <p:ext uri="{BB962C8B-B14F-4D97-AF65-F5344CB8AC3E}">
        <p14:creationId xmlns:p14="http://schemas.microsoft.com/office/powerpoint/2010/main" val="32322918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B022CD-D07F-46FB-ABDF-933312185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451433-9D72-4A52-9C74-D9FCDE082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3B3280-ED96-45F6-A27D-FC2AD51CE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57A837-E07D-4CDF-8B9A-13BB2E8F9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C32F7E-817B-4AC2-9F08-408E3879B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6C679A-AC67-45F9-87E2-8FB761E63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3B3D49-8350-45A1-922D-C845B8ACE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2E7437-66C7-48B3-8467-729C439DF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925996-5BFE-40A4-B64F-C061747E9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81F524-F322-49EA-BA45-260224114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plan to add delivery without disrupting the shop.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1079A9-4535-4E23-8241-F14BDE18D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357B28-9ADD-42AD-8463-E90BF8568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E020BE-174D-40BB-ADA0-611C51FA9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6301CE-07DA-4647-BBCE-9ACD29D17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TEAM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F1A03A-A216-45E0-B4E3-BC2564958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tasks for prep, packing, and handoff each morning.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1109EF-3F01-4A0E-BC99-11B0E9E4A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24C69A-383B-4112-BC91-D2FF12D23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41045A-8C09-45AE-A968-45D537A40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D40908-896D-446F-8AA7-7E7C8876F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OFFICE BUYERS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A00740-3D53-4C52-BE2E-D6A6335BE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 reliable breakfast delivery that arrives fresh and on time.</a:t>
            </a:r>
          </a:p>
        </p:txBody>
      </p:sp>
    </p:spTree>
    <p:extLst>
      <p:ext uri="{BB962C8B-B14F-4D97-AF65-F5344CB8AC3E}">
        <p14:creationId xmlns:p14="http://schemas.microsoft.com/office/powerpoint/2010/main" val="10430349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AE630DC-2159-43F0-9411-BB791D394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EA8391-D3FF-44FF-B8A4-291E9B5EA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BA0A02-5F71-49A9-826E-68158CE15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4D1C90-C97A-4A09-975A-2F09D6C4B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3FFD6D-EB73-4D4E-A152-517942FDA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1B82F1-2C5E-4A82-B86D-CEE19E123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65526F-E388-4DB6-A2E1-1F56053E4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47D52A-C3D9-4DF1-B81B-753AF9C02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41D078-5F38-48B5-829B-B629D0BF2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F0B52F-9DAE-43E4-993B-ABC343DB5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7C1759-CD89-4E5A-965A-1075656C0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delivery zone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7D6E50-CCA2-4F24-996A-6216530C0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23B4C8-36AA-466D-A40F-7C5F84291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A8171E-DDB4-41C7-B002-37877720A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76BAE6-08D3-4A56-AF27-63F871396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E01B76-ADE7-4E83-A5F8-58D4E4B16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0DD980-50FF-4A48-8798-5F35456CF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morning prep times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B21C8A-2E27-4053-9B76-F266B016B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0D2FA8-C493-471F-9E7E-15C5B1280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1C8E48-8D37-497A-A956-7ACC8B0C0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881528-F263-4646-B8D3-A3DF2689B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2441B78-D7BD-480C-B8D0-E1C8128A7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CDB5872-FFD2-472A-94FA-FBB0DB382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Train the driver route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3324D48-71E5-49F3-A5BE-FE6EC2A12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62062CB-B229-4580-811B-C9FE027AC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C9E0D89-35D3-4A8A-984C-070A1DFF7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E6C9724-F397-41FC-AB68-5C00BA45A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C5DFD6B-26B5-440C-BAB7-4F8821D3D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06DC606-5023-4C45-90D4-BB8A50F16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Test first-week orders</a:t>
            </a:r>
          </a:p>
        </p:txBody>
      </p:sp>
    </p:spTree>
    <p:extLst>
      <p:ext uri="{BB962C8B-B14F-4D97-AF65-F5344CB8AC3E}">
        <p14:creationId xmlns:p14="http://schemas.microsoft.com/office/powerpoint/2010/main" val="114388419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84B1DD-7A58-4EBA-9E95-7E38509B0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EEC22C-EE72-40F6-9B70-E061DCA5D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90DAD8-9CDE-4388-B3A6-F4ED6A011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1439B7-05F1-491F-B8CD-E53A75B25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6F5149-B2C9-4809-A43C-0C4A2BED8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 slide for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4CB10F-CFAB-4F29-AD89-62953CCC2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417B7A-2F1C-4613-AE12-F5E0A6271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C87C09-CB9A-478C-9319-EC400D827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bakery build a dependable breakfast delivery routine?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CEA728-4568-4F34-AAE7-82ED66CBF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FC9C75-0C5F-4B4A-B6A7-A68677ADA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BA9C12-D905-4786-8A83-0EEBC5C62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7019DC-1C38-4BC7-A1B0-6256E923E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morning prep times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4A2F58-AA2B-4FA0-AA5C-700E29F83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3FA53C-F80C-4286-8B0B-B87195366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DF3B05-9BB8-4D16-A042-5BE7A14D1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Train the driver route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DBA4B3-7000-4B17-A4EC-9A5A7EDF5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61271D-8E4B-43FA-8B98-4D12B7264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5C7811-C2D7-4441-BEBD-9D787D52C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based on feedback</a:t>
            </a:r>
          </a:p>
        </p:txBody>
      </p:sp>
    </p:spTree>
    <p:extLst>
      <p:ext uri="{BB962C8B-B14F-4D97-AF65-F5344CB8AC3E}">
        <p14:creationId xmlns:p14="http://schemas.microsoft.com/office/powerpoint/2010/main" val="27412266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91AAC8E-6CD6-4088-9261-FF0039904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274CEC-3C4B-45CF-BF90-8A757483F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3648EB-40A1-4CE3-8A7E-A93346A8A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724845-E1FA-43A6-9DD9-B21F4F734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211AAB-E017-442C-82E7-3DFB52743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 slide for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DA5A59-1166-4403-B82E-D4D05EA32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149A4B-5812-4E68-B88F-DD3A36589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340422-9346-477D-9932-8836552E0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FE5189-1709-44E9-96D4-79748BE1C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delivery zone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411227-DC03-4C0C-BF0E-610E42414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2B6014-4477-4D83-87EF-AAAC45FDE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290387-11BD-418A-A4E9-FD7E029B2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5E32EC-C4BB-4038-A5A4-0A4A8388F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56A0A1-E4E8-419B-8641-BC5D5533C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morning prep times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6C0EEE-DC1C-4536-879A-C6BAF0C26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DA505E-4E8D-4DB3-A94C-EF22DE0DD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D76BB9-8A26-492F-93E5-700034D5E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49FB85-539B-45BA-94DC-B48CA534A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6C73B3-BD4C-450F-9942-21587298E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Train the driver route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43A458-4626-4D87-A22F-0ED654895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89262A-B84B-4AEA-ADF9-6CB82988A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7C6CEBC-9256-4616-B4D8-4D6299350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838DDBA-9EBA-411C-987F-08701649E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34CE0C9-7A61-4EB5-84DF-E0D29911E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based on feedback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A4E91E3-47CC-4E76-8AED-0FABEF585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4008618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1BE457-11D2-4151-BD34-96615E5FA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9539F8-4052-46DC-8A2A-9B9C5E6B8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42EF9D-EBBE-456C-ABEA-9E99CB554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route can turn early prep into repeat business.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184802-9A58-4B85-BCC8-A3C0DAC7D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372FD1-6D15-4CBE-B21D-880EF4FC7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6DF0B5-8912-45D1-B991-08544E297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6B5FCB-3764-46AB-9892-8C238E51A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61329149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2026-10-01T10:49:13.1140000Z</dcterms:created>
  <dcterms:modified xsi:type="dcterms:W3CDTF">2026-10-01T10:49:13.1140000Z</dcterms:modified>
</coreProperties>
</file>