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16f0ca68449a4960" /><Relationship Type="http://schemas.openxmlformats.org/officeDocument/2006/relationships/extended-properties" Target="/docProps/app.xml" Id="R5b1fbc746eaf45b4" /><Relationship Type="http://schemas.openxmlformats.org/officeDocument/2006/relationships/officeDocument" Target="/ppt/presentation.xml" Id="R0b0f693195c54bdd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e859662723c2401d"/>
  </p:sldMasterIdLst>
  <p:notesMasterIdLst>
    <p:notesMasterId xmlns:r="http://schemas.openxmlformats.org/officeDocument/2006/relationships" r:id="R5bde8fb355524ea9"/>
  </p:notesMasterIdLst>
  <p:sldIdLst>
    <p:sldId xmlns:r="http://schemas.openxmlformats.org/officeDocument/2006/relationships" id="256" r:id="R8c939da2206b45c8"/>
    <p:sldId xmlns:r="http://schemas.openxmlformats.org/officeDocument/2006/relationships" id="257" r:id="Ra4eaec7e94394839"/>
    <p:sldId xmlns:r="http://schemas.openxmlformats.org/officeDocument/2006/relationships" id="258" r:id="R4a0ab38f96384884"/>
    <p:sldId xmlns:r="http://schemas.openxmlformats.org/officeDocument/2006/relationships" id="259" r:id="Rd4232fa22eb7470b"/>
    <p:sldId xmlns:r="http://schemas.openxmlformats.org/officeDocument/2006/relationships" id="260" r:id="R7f727de0823b42e9"/>
    <p:sldId xmlns:r="http://schemas.openxmlformats.org/officeDocument/2006/relationships" id="261" r:id="R675fdaf84830476a"/>
    <p:sldId xmlns:r="http://schemas.openxmlformats.org/officeDocument/2006/relationships" id="262" r:id="R3fe1f5c0847f4f1e"/>
    <p:sldId xmlns:r="http://schemas.openxmlformats.org/officeDocument/2006/relationships" id="263" r:id="Re3127a122b9b490f"/>
    <p:sldId xmlns:r="http://schemas.openxmlformats.org/officeDocument/2006/relationships" id="264" r:id="R91d538b6a9674414"/>
    <p:sldId xmlns:r="http://schemas.openxmlformats.org/officeDocument/2006/relationships" id="265" r:id="R613dea7e1d644bca"/>
    <p:sldId xmlns:r="http://schemas.openxmlformats.org/officeDocument/2006/relationships" id="266" r:id="Rd84761c132064b56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84708b0bbf514bc0" /><Relationship Type="http://schemas.openxmlformats.org/officeDocument/2006/relationships/slideMaster" Target="/ppt/slideMasters/slideMaster1.xml" Id="Re859662723c2401d" /><Relationship Type="http://schemas.openxmlformats.org/officeDocument/2006/relationships/notesMaster" Target="/ppt/notesMasters/notesMaster1.xml" Id="R5bde8fb355524ea9" /><Relationship Type="http://schemas.openxmlformats.org/officeDocument/2006/relationships/presProps" Target="/ppt/presProps.xml" Id="R0d198221f2544780" /><Relationship Type="http://schemas.openxmlformats.org/officeDocument/2006/relationships/tableStyles" Target="/ppt/tableStyles.xml" Id="R8ca258e2ff694197" /><Relationship Type="http://schemas.openxmlformats.org/officeDocument/2006/relationships/slide" Target="/ppt/slides/slide1.xml" Id="R8c939da2206b45c8" /><Relationship Type="http://schemas.openxmlformats.org/officeDocument/2006/relationships/slide" Target="/ppt/slides/slide2.xml" Id="Ra4eaec7e94394839" /><Relationship Type="http://schemas.openxmlformats.org/officeDocument/2006/relationships/slide" Target="/ppt/slides/slide3.xml" Id="R4a0ab38f96384884" /><Relationship Type="http://schemas.openxmlformats.org/officeDocument/2006/relationships/slide" Target="/ppt/slides/slide4.xml" Id="Rd4232fa22eb7470b" /><Relationship Type="http://schemas.openxmlformats.org/officeDocument/2006/relationships/slide" Target="/ppt/slides/slide5.xml" Id="R7f727de0823b42e9" /><Relationship Type="http://schemas.openxmlformats.org/officeDocument/2006/relationships/slide" Target="/ppt/slides/slide6.xml" Id="R675fdaf84830476a" /><Relationship Type="http://schemas.openxmlformats.org/officeDocument/2006/relationships/slide" Target="/ppt/slides/slide7.xml" Id="R3fe1f5c0847f4f1e" /><Relationship Type="http://schemas.openxmlformats.org/officeDocument/2006/relationships/slide" Target="/ppt/slides/slide8.xml" Id="Re3127a122b9b490f" /><Relationship Type="http://schemas.openxmlformats.org/officeDocument/2006/relationships/slide" Target="/ppt/slides/slide9.xml" Id="R91d538b6a9674414" /><Relationship Type="http://schemas.openxmlformats.org/officeDocument/2006/relationships/slide" Target="/ppt/slides/slide10.xml" Id="R613dea7e1d644bca" /><Relationship Type="http://schemas.openxmlformats.org/officeDocument/2006/relationships/slide" Target="/ppt/slides/slide11.xml" Id="Rd84761c132064b56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323c769df12a4bf2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c884391e0f8f4e66" /><Relationship Type="http://schemas.openxmlformats.org/officeDocument/2006/relationships/notesMaster" Target="/ppt/notesMasters/notesMaster1.xml" Id="R49c84272688a4898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47cdf902fa204c3c" /><Relationship Type="http://schemas.openxmlformats.org/officeDocument/2006/relationships/notesMaster" Target="/ppt/notesMasters/notesMaster1.xml" Id="R4d511856f72e4d10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52706f80ef0f4c26" /><Relationship Type="http://schemas.openxmlformats.org/officeDocument/2006/relationships/notesMaster" Target="/ppt/notesMasters/notesMaster1.xml" Id="Rb638e3a5050a4de8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42d3868ec4cd4580" /><Relationship Type="http://schemas.openxmlformats.org/officeDocument/2006/relationships/notesMaster" Target="/ppt/notesMasters/notesMaster1.xml" Id="R8d1250d9035d4c84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bb47dfa4f4594e3f" /><Relationship Type="http://schemas.openxmlformats.org/officeDocument/2006/relationships/notesMaster" Target="/ppt/notesMasters/notesMaster1.xml" Id="R9fe2d3a8968e456d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9ba5d522aff34001" /><Relationship Type="http://schemas.openxmlformats.org/officeDocument/2006/relationships/notesMaster" Target="/ppt/notesMasters/notesMaster1.xml" Id="R451acbd9707a4bee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358d2b46311b4260" /><Relationship Type="http://schemas.openxmlformats.org/officeDocument/2006/relationships/notesMaster" Target="/ppt/notesMasters/notesMaster1.xml" Id="R46d506706fc64fda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95ee9ff798714a01" /><Relationship Type="http://schemas.openxmlformats.org/officeDocument/2006/relationships/notesMaster" Target="/ppt/notesMasters/notesMaster1.xml" Id="R2bc756eb6ce441dd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c3416db6a2b644b4" /><Relationship Type="http://schemas.openxmlformats.org/officeDocument/2006/relationships/notesMaster" Target="/ppt/notesMasters/notesMaster1.xml" Id="Re6ac6d9ec02f4dfa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9713dd23e79a4027" /><Relationship Type="http://schemas.openxmlformats.org/officeDocument/2006/relationships/notesMaster" Target="/ppt/notesMasters/notesMaster1.xml" Id="R384aaf33cdb540bc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6f573516228345a7" /><Relationship Type="http://schemas.openxmlformats.org/officeDocument/2006/relationships/notesMaster" Target="/ppt/notesMasters/notesMaster1.xml" Id="Rb45feecae90b486b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b89768b9d954c0c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677af0d2bdea4a7b" /><Relationship Type="http://schemas.openxmlformats.org/officeDocument/2006/relationships/slideLayout" Target="/ppt/slideLayouts/slideLayout1.xml" Id="Ra267abac55e44227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a267abac55e44227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4f0495e975f42c0" /><Relationship Type="http://schemas.openxmlformats.org/officeDocument/2006/relationships/image" Target="/ppt/media/image.png" Id="R7248784077b64d7e" /><Relationship Type="http://schemas.openxmlformats.org/officeDocument/2006/relationships/notesSlide" Target="/ppt/notesSlides/notesSlide1.xml" Id="R18c4ab7902f14617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09e08e325bf4971" /><Relationship Type="http://schemas.openxmlformats.org/officeDocument/2006/relationships/notesSlide" Target="/ppt/notesSlides/notesSlide2.xml" Id="R040d9d646c6049f2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67d5a6b1b024e3b" /><Relationship Type="http://schemas.openxmlformats.org/officeDocument/2006/relationships/notesSlide" Target="/ppt/notesSlides/notesSlide3.xml" Id="Rbc54b65bb8ef48f7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9af4e99722245e0" /><Relationship Type="http://schemas.openxmlformats.org/officeDocument/2006/relationships/notesSlide" Target="/ppt/notesSlides/notesSlide4.xml" Id="R06d356e67a06471b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e53ea41c1244b2a" /><Relationship Type="http://schemas.openxmlformats.org/officeDocument/2006/relationships/notesSlide" Target="/ppt/notesSlides/notesSlide5.xml" Id="R9db237b43dc84b7d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2c8aeafe65244fe" /><Relationship Type="http://schemas.openxmlformats.org/officeDocument/2006/relationships/notesSlide" Target="/ppt/notesSlides/notesSlide6.xml" Id="Rb859d9c9f5084533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40af5b3baa0403a" /><Relationship Type="http://schemas.openxmlformats.org/officeDocument/2006/relationships/notesSlide" Target="/ppt/notesSlides/notesSlide7.xml" Id="Rfc4c1983f1154fc8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3ceb0c3b44a4e78" /><Relationship Type="http://schemas.openxmlformats.org/officeDocument/2006/relationships/notesSlide" Target="/ppt/notesSlides/notesSlide8.xml" Id="Recd27fbed20a4f9e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bd02aabd3e04c5a" /><Relationship Type="http://schemas.openxmlformats.org/officeDocument/2006/relationships/notesSlide" Target="/ppt/notesSlides/notesSlide9.xml" Id="R5d62a940e130467e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99224e2933041cf" /><Relationship Type="http://schemas.openxmlformats.org/officeDocument/2006/relationships/notesSlide" Target="/ppt/notesSlides/notesSlide10.xml" Id="R2a6224c0aaf34664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363f3af685842b0" /><Relationship Type="http://schemas.openxmlformats.org/officeDocument/2006/relationships/notesSlide" Target="/ppt/notesSlides/notesSlide11.xml" Id="Raceb4aa8d2594566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38F6EA3-25DB-4273-982D-7B06887774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9424BFF-3CE7-4022-A68D-A3A4B66716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309BB67-AE87-4975-8219-C5EF5FBC3B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Intro Speech For Presentation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2842AD2-D9BC-433E-A35C-FB9DD1C115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Maya opens the annual launch meeting with a calm, confident story about the new product vision.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D4DA4FC-3A75-47F5-80B5-8BAF3FB522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2FC3B86-F476-4863-AC03-F91B9E18E6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FAF2F9C-1BB2-4C01-8C42-70EA71F0FD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EA12911-A246-4B0C-A4B7-65D7F6D969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VIOLET POP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248784077b64d7e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9227486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9FDAFA2-5B38-4D62-9248-820A60E339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D74B752-DDE2-43BD-8C06-CD5E387861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D4111DC-8270-49AC-9AD4-D929521BF9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090FDCF-FDA5-4589-9F36-C9F9091D05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BCAA151-464B-4235-A860-0F771E9235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intro speech for presentation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69D69ED-28DF-4799-819D-6C7F644058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3AB8AE6-84BC-435D-8BAF-902B403927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222CB5E-589E-4D03-8E8B-587E2ED4EB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Opening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76854DE-9567-4AD8-BF9A-7477181571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Greet the room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402AE44-D16D-45B5-9617-B5A46CD342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B75AAF5-E394-429E-AC2E-BCBDDB6D7D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011AF6F-6C7C-4CA1-AC5D-F34BC5FF62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Context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A9FE3F8-BF9E-4E03-93A7-85A9AF9222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State the purpose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870967A-DF24-4D62-A64A-F8DF8A828C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DACE2EF-0EE9-411F-BAFC-BCC8D17527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D3C866F-965B-48A6-90A9-D4CD0DC0EC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Message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629C4C5-0A46-4F35-8902-FD30716D8C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Share one story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794F451-389A-400D-9C5A-7BE5C04870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89C05E2-EE7B-46D0-8256-14AD62B6D3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EA02D43-6206-4A7E-B02F-DF9410E9CC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Next Steps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A35A52D-422E-47A4-A2D4-F9BD53C0CE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Preview the flow</a:t>
            </a:r>
          </a:p>
        </p:txBody>
      </p:sp>
    </p:spTree>
    <p:extLst>
      <p:ext uri="{BB962C8B-B14F-4D97-AF65-F5344CB8AC3E}">
        <p14:creationId xmlns:p14="http://schemas.microsoft.com/office/powerpoint/2010/main" val="152563740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8B5C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C0F8E0C-996F-446D-8CD3-703FB7004F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652DBB4-09E3-494B-82B3-093518118F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272EA17-64F3-4E52-B6C6-7D25BDCBB5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A636A16-BE14-4D8D-93DB-69B2790E8A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F91A05C-5297-4081-AC0F-7A0D8644C9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warm opening that sets focus and earns attention.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9DD3FE8-BBDB-404C-B214-B9D69711A1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1A3F370-29CE-4001-B373-023BB2FFD9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496966482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D1D3D9C-AF20-452E-BA5C-22990F4543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3FF5FB7-1AD0-41D4-94DF-95BC11977F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C6A993B-E6F2-4FE6-B990-30E674A60C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E66DAAE-87C1-45CC-8874-F2E91568F8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D9F9479-CAF6-45C3-928E-36B4BDDE96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Three lenses on intro speech for presentation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71BB4D5-883A-4148-95F7-A28AFB51A1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EE5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4703D0F-9E64-4A3A-B88B-13416EDB4C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0C6F8EB-58D0-4FAE-A320-E2CA8B3748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013D21B-566A-4EB9-94A3-C71F83F0F0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intro speech for presentation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A2B8BCC-8C18-4878-83DC-C0FBA6E81B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F665325-B411-48B7-83A4-A652C30B88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D697D1D-B194-4BC7-8F16-6AF00F8DAD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BD85399-4424-40BF-A7D6-F7712F8814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BE56051-67FB-40D9-A993-C12CC2083C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warm opening that sets focus and earns…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890CD54-CB85-41CE-942F-B611C29CD9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25DBADA-8034-40B4-AE6E-0ED0E27B74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EE5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8537BD6-DF0B-4BE7-A0DE-2CA019744C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EEE6263-ED84-4B63-A80A-B1AE701117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1C72AEA-D5F2-4692-A101-B90F73D5D8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Business: Invite attention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B2BA72C-2A64-42AC-84FA-35144A6D8F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181836682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212CF581-3C36-43D8-B8C8-0946E9DAD0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8765306-DA93-459A-BE2D-994C658610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8C146F0-10D0-4E7B-B713-6EF34EBA44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F6FA7DC-7348-4270-8BCA-95AB0CD0E4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265F8B2-A535-4341-8DE9-1223D54373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 five-stage Business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503388F-1757-41D7-BE77-51D3849D9B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873D5C5-FEC4-443C-8E56-B5AA874549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DDC3528-CF50-4831-A8AB-2FFB467ABF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8EDCE10-5D16-4B9A-ADAB-CE020D1B63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Greet the room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A2B4CC3-3456-4987-970A-E8722B2DCE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37C81BF-697C-49AF-9129-E18237E1DF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403E30B-C835-4F09-B9AE-1970F51869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F4CCFD6-2BB7-41CF-A6FF-80174F62FF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State the purpose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0895305-209F-47AD-B3F2-4451495EEB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B2DE437-6DCC-4B60-8C14-4A01909626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F423120-229D-4D37-932D-7A4DBB6891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05E8954-509B-4374-98E5-0D231D3169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Share one story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99D34DD-B749-483E-89CD-A27F394590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98B76E7-740F-43DC-B912-510A333504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4BE7E9D-02CB-4DF7-820A-09F8C4D940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A241072-BABF-415A-BD93-4A7DF5D627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Preview the flow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0FD8BB7-1068-4A9C-8A12-DCA67591A8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7ACD4BA-17BE-4EBD-B283-9222BEFCCA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B428905-1D28-4A2B-B4D4-2621A5337E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7CF823DB-2E64-426E-B26E-379B5CB076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Invite attention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2FC2B8C5-E3CD-470F-B98E-4D44BD74DF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855431003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F30EE98-01B0-49FD-BBB3-F4FBA1654D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775891E-251A-497D-A208-1A81F3BB3B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DFB17A8-B48F-4566-9BBF-5D0AD57D51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D502DA9-C3A3-4C72-BC5E-3A55A0D2B7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79428BC-039F-451E-8F7F-9B9C2DCE4A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intro speech for presentation: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06A1539-8364-44EC-AB28-B71E2A3377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77BC153-84E6-4CDF-A9B4-343985D73D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2236D86-3BA2-4B78-BD7F-A869D37C3B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87A439D-9BF1-4CA0-9D44-EB74FCC8CE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634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The room feels scattered before the speaker begins.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96F089E-4653-4C5D-9CD1-873B5E2A7D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D46A389-7323-4BA3-B29E-58B22F1B61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935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The main point is buried under too much background.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74F5D74-50C6-4E3D-B55E-5C333E181E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D5D9F57-FEF0-4F04-B727-44D5CBE2A0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456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Listeners are unsure why the presentation matters.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1BD4235-4051-44E8-A97E-78B2C3B165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EAF4E43-D3B2-4C9C-AE6F-E910AE465B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6ECD4FF-EB93-4A94-96CD-818F7C032D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CC15F16-42D0-4B48-87D4-12B8A87C38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916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audience understands the purpose right away.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520CD39-3FC3-4630-B2A1-03BF0080FC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FD756CB-E4C9-4E7B-BCF9-376B935D5E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635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speaker sounds prepared and easy to follow.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3C63B7A-499A-4866-8D9A-1839791737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27D3AEC-4B8F-404C-92C4-898B5E5F05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607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transition into the main content feels smooth.</a:t>
            </a:r>
          </a:p>
        </p:txBody>
      </p:sp>
    </p:spTree>
    <p:extLst>
      <p:ext uri="{BB962C8B-B14F-4D97-AF65-F5344CB8AC3E}">
        <p14:creationId xmlns:p14="http://schemas.microsoft.com/office/powerpoint/2010/main" val="50930811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DBCF49B-A7AA-43A6-9B0E-BA54845588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D1493C7-A91A-43E5-B855-12658877E4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FC424F4-0876-45D4-975A-B2F8343FD3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2F616AD-E860-4267-B358-9649809C60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7B3268E-A3F6-45EF-BE98-DF6E80C067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7FCE26E-FA1C-42BE-9C91-67105A4AE1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918AE50-4455-4327-B636-F7C2D3470B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C2991CA-D098-4C48-A9CE-55089DBA50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09732A2-EB23-4B51-8FD2-257F8C9ABF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TEAM LEADS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0C204BD-6773-4E0D-B593-0ACF4F83F2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 clear opener that aligns everyone before the main presentation begins.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DF3BDC5-63A8-43B1-8B2C-CDAE65DABE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83DD909-22FE-4226-91CC-178984D5B0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20DB00C-E635-477D-B5B3-F892E14CAB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1AA5F81-71E8-481D-AC64-F00D1D3326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NEW HIRES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729B878-A397-433C-A67D-7F52414FA1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 simple introduction that explains the company direction without jargon.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C77FA93-51FF-4257-A50C-87D60EF16E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7FF7E04-A43F-46CB-B759-19A7C7EBA2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26E6A3C-5EB8-4E64-8DAD-DDCA5989E3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9BDE42B-B3C5-4B4E-9BDD-727DA12F12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CLIENTS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A17D675-7411-4CFD-AACF-27885263D8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 polished first impression that builds trust and frames the discussion.</a:t>
            </a:r>
          </a:p>
        </p:txBody>
      </p:sp>
    </p:spTree>
    <p:extLst>
      <p:ext uri="{BB962C8B-B14F-4D97-AF65-F5344CB8AC3E}">
        <p14:creationId xmlns:p14="http://schemas.microsoft.com/office/powerpoint/2010/main" val="161925800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56CC7FDF-F791-4BAE-BC46-A474251146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4AECCC5-7471-4F72-B39F-4F86FCC2D7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68B4EBE-8807-4832-8962-D7085CD40A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F4A834C-3D69-4ABB-A9ED-BFE386A45C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A3909BF-7E03-4498-A92D-94336278EE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564B86E-C6DB-402E-BCA3-44AB294B1E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1D327D5-B6B0-4AC6-AD24-B0C6211564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7AD8ED4-D724-4B23-BD6E-2FD4894170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1DF8D80-A773-4524-AFBD-C433B413ED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AC0EE79-1875-4EA4-92A7-4CAE44896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37CF434-00D3-441C-87CD-97647524D2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Greet the room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E6457D6-3DCD-48DE-8608-F7CBA07C04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2F47555-30F8-4FD9-ACEE-22A9EC1AB2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A6CD355-1E8C-46B4-99AD-3C6DC222AB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A179267-AA73-4782-9F4A-760A02C95B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D56BE07-37A0-495D-9B53-29ECE8278A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9C0B9D0-E106-4762-9B0C-DAE379A8AA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State the purpose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C02EBEF-DAF9-47DE-83F3-5D2527059C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18CDEC1-246F-4318-8EB7-DEFD5457F2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43CA955-9561-491B-AE58-F16AA7C42E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ADD5164-6D22-498E-ADD5-43A6921F29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CE29E3D-EBC5-4C9B-9FAC-1D79F878D5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361D349-DAD7-4BF0-A3FC-C82A0436B6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Share one story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5F5D868-B004-401C-BDC3-FE0A413400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4290653-C534-4A0F-B0FF-A6F32956E9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AA69966E-C0C7-40FF-BC9E-A362442031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CD835E32-7743-4727-9E13-EEF67372FD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DC38F686-0DA3-4676-A1B2-B4F33E6B48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F35A5568-6DB0-4FBE-8B64-12ED0A20F0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Preview the flow</a:t>
            </a:r>
          </a:p>
        </p:txBody>
      </p:sp>
    </p:spTree>
    <p:extLst>
      <p:ext uri="{BB962C8B-B14F-4D97-AF65-F5344CB8AC3E}">
        <p14:creationId xmlns:p14="http://schemas.microsoft.com/office/powerpoint/2010/main" val="2116724992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4D99722-D392-4EC1-A8B3-2490C65E9D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02746BD-9A71-4504-9673-2B9FE808D6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BCBFD19-24FB-4D07-9D8E-9EBD2D6FAB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64D3CAD-6381-429E-96F2-8D9E68372B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0D9D46F-D5B3-458D-97DE-380D45B868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intro speech for presentation: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C829773-6357-49B3-AF03-4508903FA4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95FD0AD-E0E7-4E97-8870-4EC5D76477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EA337CD-5667-46F7-8E70-EC48B847ED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Maya begin the meeting so the audience listens with interest from the first minute?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0D9AAD6-2CB2-478B-AA05-0417D22E0B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9CEB8FB-A083-4630-9CA8-1A83928C89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39E1995-6EE0-4709-907C-AA7CE22391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CC086A9-E729-433A-9465-3BCBC63B38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State the purpose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B13EFE0-8B11-4399-BCAD-D47EF302D6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3B84400-9EB7-49F0-8E58-8C7B626B65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776B5B3-916B-4F2C-9071-7D4CAD8927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Share one story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3BCFBCD-A9BB-42F2-A1F5-05B58DDCA3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711CF1D-1608-498C-AF7A-95FBAB671F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AED6637-7FE7-4D8D-B3CD-3B89887C42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Invite attention</a:t>
            </a:r>
          </a:p>
        </p:txBody>
      </p:sp>
    </p:spTree>
    <p:extLst>
      <p:ext uri="{BB962C8B-B14F-4D97-AF65-F5344CB8AC3E}">
        <p14:creationId xmlns:p14="http://schemas.microsoft.com/office/powerpoint/2010/main" val="178453032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5E456DBE-9E1C-40C7-A213-77047B6472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0E1FCB9-4106-4122-A3A9-91AFBE38C2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255B528-58C9-47A9-927C-9603E407CF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8FE9FA2-9630-4EF4-96FB-0AF325B6ED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C95BD0C-E55C-400D-ADCF-9BE174B114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intro speech for presentation: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08BE10D-9CD1-41D4-BEE6-95A2909F08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539991A-45B0-461B-A97B-710322DA73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DCCA113-567D-4509-A0C5-394511FD71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0274A22-3E27-4144-84B8-A411A6B6ED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Greet the room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ED3C6C7-26B4-46DF-BD81-712CB7CE38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40F9339-851B-4947-BE24-6578CA50DA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FB3BACD-CD17-4BD9-92DC-EE04E29C22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A99E224-2F88-42EF-8D40-339FC9540D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71F1045-CC96-461C-80CA-C0F83D231A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State the purpose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59E61A0-212E-4E75-AFF0-0813E0AC19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D1AC90A-EA1C-4E55-A243-5D4B8020A3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858963B-F288-46E7-BD9C-EB6B509646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58A9B14-4773-432D-8DF1-49AE89E7C6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8A008B2-B28D-4AE2-8731-A199845754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Share one story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3A7F6FA-FC58-445D-A1D1-19C943B71F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FED5519-ECD4-4A0F-8942-86E22231CB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99916DA-6AAC-4B3C-8C4F-7E4EFF9D29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84CC99B-8108-4376-8F65-0196BC05C7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2BBED98-5CE4-40F1-901A-48349CCC98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Invite attention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33271160-A6EC-42DC-ACCD-DD60DC92EB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831021362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05A52D9-D971-4CF7-AE29-D6F85BF524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90BA5CA-CE18-4077-8537-3AF3F23DBA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564D676-1234-4ED2-B024-023069F369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Start strong and guide the room forward.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A48D738-94F6-4070-A447-8364DF521F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2D9763F-18D3-4B29-BF97-B34A9D58A5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64B8124-EF93-43AB-820B-80D2CAAABE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70C49BF-BDFC-4CE0-B007-EBC6ED4D01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2023203645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2026-10-01T20:14:31.9970000Z</dcterms:created>
  <dcterms:modified xsi:type="dcterms:W3CDTF">2026-10-01T20:14:31.9970000Z</dcterms:modified>
</coreProperties>
</file>