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227d04373ab47e5" /><Relationship Type="http://schemas.openxmlformats.org/officeDocument/2006/relationships/extended-properties" Target="/docProps/app.xml" Id="R147f532da6e840fb" /><Relationship Type="http://schemas.openxmlformats.org/officeDocument/2006/relationships/officeDocument" Target="/ppt/presentation.xml" Id="R21402e581f61463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492fca2407949b2"/>
  </p:sldMasterIdLst>
  <p:notesMasterIdLst>
    <p:notesMasterId xmlns:r="http://schemas.openxmlformats.org/officeDocument/2006/relationships" r:id="R0578d988d0274fc7"/>
  </p:notesMasterIdLst>
  <p:sldIdLst>
    <p:sldId xmlns:r="http://schemas.openxmlformats.org/officeDocument/2006/relationships" id="256" r:id="R970f25a51b334f5d"/>
    <p:sldId xmlns:r="http://schemas.openxmlformats.org/officeDocument/2006/relationships" id="257" r:id="R2251c46b502745ee"/>
    <p:sldId xmlns:r="http://schemas.openxmlformats.org/officeDocument/2006/relationships" id="258" r:id="R3dd97eabdc52402c"/>
    <p:sldId xmlns:r="http://schemas.openxmlformats.org/officeDocument/2006/relationships" id="259" r:id="R9ca6a32424bc4863"/>
    <p:sldId xmlns:r="http://schemas.openxmlformats.org/officeDocument/2006/relationships" id="260" r:id="Rd075784160bb4657"/>
    <p:sldId xmlns:r="http://schemas.openxmlformats.org/officeDocument/2006/relationships" id="261" r:id="R00f9c5f7362c48d2"/>
    <p:sldId xmlns:r="http://schemas.openxmlformats.org/officeDocument/2006/relationships" id="262" r:id="Re3270a8baf1647b3"/>
    <p:sldId xmlns:r="http://schemas.openxmlformats.org/officeDocument/2006/relationships" id="263" r:id="R1b53251d2c35422b"/>
    <p:sldId xmlns:r="http://schemas.openxmlformats.org/officeDocument/2006/relationships" id="264" r:id="R69197f621b434673"/>
    <p:sldId xmlns:r="http://schemas.openxmlformats.org/officeDocument/2006/relationships" id="265" r:id="R221e0c9203c0467d"/>
    <p:sldId xmlns:r="http://schemas.openxmlformats.org/officeDocument/2006/relationships" id="266" r:id="Rde60ea3a30d24d7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ad9afaf33ba4f88" /><Relationship Type="http://schemas.openxmlformats.org/officeDocument/2006/relationships/slideMaster" Target="/ppt/slideMasters/slideMaster1.xml" Id="Rf492fca2407949b2" /><Relationship Type="http://schemas.openxmlformats.org/officeDocument/2006/relationships/notesMaster" Target="/ppt/notesMasters/notesMaster1.xml" Id="R0578d988d0274fc7" /><Relationship Type="http://schemas.openxmlformats.org/officeDocument/2006/relationships/presProps" Target="/ppt/presProps.xml" Id="R62ca67424c124651" /><Relationship Type="http://schemas.openxmlformats.org/officeDocument/2006/relationships/tableStyles" Target="/ppt/tableStyles.xml" Id="R6499925adcd3432f" /><Relationship Type="http://schemas.openxmlformats.org/officeDocument/2006/relationships/slide" Target="/ppt/slides/slide1.xml" Id="R970f25a51b334f5d" /><Relationship Type="http://schemas.openxmlformats.org/officeDocument/2006/relationships/slide" Target="/ppt/slides/slide2.xml" Id="R2251c46b502745ee" /><Relationship Type="http://schemas.openxmlformats.org/officeDocument/2006/relationships/slide" Target="/ppt/slides/slide3.xml" Id="R3dd97eabdc52402c" /><Relationship Type="http://schemas.openxmlformats.org/officeDocument/2006/relationships/slide" Target="/ppt/slides/slide4.xml" Id="R9ca6a32424bc4863" /><Relationship Type="http://schemas.openxmlformats.org/officeDocument/2006/relationships/slide" Target="/ppt/slides/slide5.xml" Id="Rd075784160bb4657" /><Relationship Type="http://schemas.openxmlformats.org/officeDocument/2006/relationships/slide" Target="/ppt/slides/slide6.xml" Id="R00f9c5f7362c48d2" /><Relationship Type="http://schemas.openxmlformats.org/officeDocument/2006/relationships/slide" Target="/ppt/slides/slide7.xml" Id="Re3270a8baf1647b3" /><Relationship Type="http://schemas.openxmlformats.org/officeDocument/2006/relationships/slide" Target="/ppt/slides/slide8.xml" Id="R1b53251d2c35422b" /><Relationship Type="http://schemas.openxmlformats.org/officeDocument/2006/relationships/slide" Target="/ppt/slides/slide9.xml" Id="R69197f621b434673" /><Relationship Type="http://schemas.openxmlformats.org/officeDocument/2006/relationships/slide" Target="/ppt/slides/slide10.xml" Id="R221e0c9203c0467d" /><Relationship Type="http://schemas.openxmlformats.org/officeDocument/2006/relationships/slide" Target="/ppt/slides/slide11.xml" Id="Rde60ea3a30d24d7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b0f455bd95a4e9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6b7ce7bcf23451b" /><Relationship Type="http://schemas.openxmlformats.org/officeDocument/2006/relationships/notesMaster" Target="/ppt/notesMasters/notesMaster1.xml" Id="Rf287ac658d284e9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38e91b5293348b7" /><Relationship Type="http://schemas.openxmlformats.org/officeDocument/2006/relationships/notesMaster" Target="/ppt/notesMasters/notesMaster1.xml" Id="Rdc611db9024c4c3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9a36ecad1054377" /><Relationship Type="http://schemas.openxmlformats.org/officeDocument/2006/relationships/notesMaster" Target="/ppt/notesMasters/notesMaster1.xml" Id="R8834fde4973b4e6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e5610e450294d12" /><Relationship Type="http://schemas.openxmlformats.org/officeDocument/2006/relationships/notesMaster" Target="/ppt/notesMasters/notesMaster1.xml" Id="R7d32c4b1d25c43c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89db910e55c4529" /><Relationship Type="http://schemas.openxmlformats.org/officeDocument/2006/relationships/notesMaster" Target="/ppt/notesMasters/notesMaster1.xml" Id="Rcda06fae38344d5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1e2b8bc007043b5" /><Relationship Type="http://schemas.openxmlformats.org/officeDocument/2006/relationships/notesMaster" Target="/ppt/notesMasters/notesMaster1.xml" Id="R46c65b217fb3442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0ec3e0b96954474" /><Relationship Type="http://schemas.openxmlformats.org/officeDocument/2006/relationships/notesMaster" Target="/ppt/notesMasters/notesMaster1.xml" Id="Rf591eb372ac341c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e11eae422a64691" /><Relationship Type="http://schemas.openxmlformats.org/officeDocument/2006/relationships/notesMaster" Target="/ppt/notesMasters/notesMaster1.xml" Id="R5e2c9412b9a045d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db5b2e927fc456d" /><Relationship Type="http://schemas.openxmlformats.org/officeDocument/2006/relationships/notesMaster" Target="/ppt/notesMasters/notesMaster1.xml" Id="R30eaa356ccf348e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626a2199c544725" /><Relationship Type="http://schemas.openxmlformats.org/officeDocument/2006/relationships/notesMaster" Target="/ppt/notesMasters/notesMaster1.xml" Id="R49f88f78101e4cb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15a4763b26b4320" /><Relationship Type="http://schemas.openxmlformats.org/officeDocument/2006/relationships/notesMaster" Target="/ppt/notesMasters/notesMaster1.xml" Id="R84e5920fdd84465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4ea38e6e5a0404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f655ca0fa24439a" /><Relationship Type="http://schemas.openxmlformats.org/officeDocument/2006/relationships/slideLayout" Target="/ppt/slideLayouts/slideLayout1.xml" Id="Rc6d01325634c4bc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6d01325634c4bc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1bee8444c84439" /><Relationship Type="http://schemas.openxmlformats.org/officeDocument/2006/relationships/image" Target="/ppt/media/image.png" Id="R0330d8f56b364af7" /><Relationship Type="http://schemas.openxmlformats.org/officeDocument/2006/relationships/notesSlide" Target="/ppt/notesSlides/notesSlide1.xml" Id="Rd67e65287ee248e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b0475c6a754c15" /><Relationship Type="http://schemas.openxmlformats.org/officeDocument/2006/relationships/notesSlide" Target="/ppt/notesSlides/notesSlide2.xml" Id="R7488e2b3ac53498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a4d106f3de432d" /><Relationship Type="http://schemas.openxmlformats.org/officeDocument/2006/relationships/notesSlide" Target="/ppt/notesSlides/notesSlide3.xml" Id="R458c298f79c744c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b85cb6a1f244a6" /><Relationship Type="http://schemas.openxmlformats.org/officeDocument/2006/relationships/notesSlide" Target="/ppt/notesSlides/notesSlide4.xml" Id="R25263deeabdc4e6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b53e0a59f64c67" /><Relationship Type="http://schemas.openxmlformats.org/officeDocument/2006/relationships/notesSlide" Target="/ppt/notesSlides/notesSlide5.xml" Id="Rc68821c386fc462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92bd4fb25a414c" /><Relationship Type="http://schemas.openxmlformats.org/officeDocument/2006/relationships/notesSlide" Target="/ppt/notesSlides/notesSlide6.xml" Id="R5d7455ed9da74f7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17b7df6c954dae" /><Relationship Type="http://schemas.openxmlformats.org/officeDocument/2006/relationships/notesSlide" Target="/ppt/notesSlides/notesSlide7.xml" Id="R86f97901195140c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0e3cfc105c464b" /><Relationship Type="http://schemas.openxmlformats.org/officeDocument/2006/relationships/notesSlide" Target="/ppt/notesSlides/notesSlide8.xml" Id="Ra1ff33738f114ef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96444bced547fb" /><Relationship Type="http://schemas.openxmlformats.org/officeDocument/2006/relationships/notesSlide" Target="/ppt/notesSlides/notesSlide9.xml" Id="R5e5e15cc5f4a4d7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7da24a5ca04f70" /><Relationship Type="http://schemas.openxmlformats.org/officeDocument/2006/relationships/notesSlide" Target="/ppt/notesSlides/notesSlide10.xml" Id="R4e934c8ed7ff473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470b3ef87c46c6" /><Relationship Type="http://schemas.openxmlformats.org/officeDocument/2006/relationships/notesSlide" Target="/ppt/notesSlides/notesSlide11.xml" Id="Re3ae20acb2ec4e3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CD83B4-6D63-4A2B-8093-AEA6A3F64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69930D-8D51-4F92-BB6E-BEA819DE3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239F68-175D-499F-8D15-C5117075F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Intro To Agriculture Lesson Plans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A4BE5A-D079-41A1-BCA7-FC3D5EFC4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middle school class plans a small school garden to learn how crops grow.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C31827-133F-4492-B94E-D664471B8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1A1DFD-0582-415C-96CA-6557D79D9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E2ED5B-6A6F-4EC2-AE24-A78FA3552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8A4D5B-448C-4177-8B48-AFAB85065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30d8f56b364af7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89204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591AA84-60F3-4C41-ABEE-CD9FCEB77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B32D8D-08E7-4AB3-BEF2-E71378531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598D6A-B124-49A2-8D29-22BDEF8C9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3796C9-C5E7-45EC-B93C-E2AB2B826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689EE6-BD1D-4721-A9AD-DCBB6745D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 to agriculture lesson plans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B54DA9-B23A-4FD9-92B4-69C126365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AE055A-A40F-41ED-8906-A4E179BCF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7257CB-CEDD-4FD3-B359-E2F2BA917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Crop Basics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BCA467-9947-4192-B424-94DF560F8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a crop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63A872-A38A-45A3-AC94-E50D682C7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CB62B9-ACC6-4CDB-B8C8-5EC6C6316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735C28-D1AF-445B-BBEA-C0800158D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Garden Setup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750183-16B3-4B78-9B4E-1E731EF0D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plot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8E0316-7668-44EB-8E98-A61246DFA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8B562E-2AFC-444E-81E5-066BA23AF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A746EE-8AED-4B25-BAA1-0F8ECBB71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Weekly Care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F8466E-C6E3-40A7-BD84-AAFE1074A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Plant seeds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AC65BD-1963-47F8-A1A9-E6F25E0AC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AE3C4E-455F-4C2B-A801-9C9E3AB1A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3E9B969-15DF-44D2-A069-E60A806EB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Class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7D1B107-480B-46F0-B6E1-F3F2644DA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Track growth</a:t>
            </a:r>
          </a:p>
        </p:txBody>
      </p:sp>
    </p:spTree>
    <p:extLst>
      <p:ext uri="{BB962C8B-B14F-4D97-AF65-F5344CB8AC3E}">
        <p14:creationId xmlns:p14="http://schemas.microsoft.com/office/powerpoint/2010/main" val="196227085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178CD6-660A-46C0-8998-853D038A1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9E00C4-F7EF-452A-8C18-5377015E6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29A50C-F40B-44C9-A8CD-439EA2354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DE3A9C-DCC0-496D-B574-77CC3417E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4CE17E-4612-46CE-ACB3-4492D9C10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Hands-on garden lessons through simple crop planning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F0CEB9-AB74-429A-B724-51F9AC052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6BFB4B-604A-4178-99EA-400FD952F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05805454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4965C77-7FA5-43AF-BF5F-7EF2A327C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62BF4A-776A-4FD4-A34F-BF050A9A3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D6BA9E-8306-4474-9855-CE973CDDB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0C7D72-9E9E-450B-9B70-472D62FC6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E7D36F-AD7C-4AA9-A564-85E5A5689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intro to agriculture lesson plans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A1A822-3763-4ED2-85FB-FE10EF400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41FE9F-522F-474D-AB39-0163B9FE0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EABB07-23EB-4EB2-83A3-D544111E9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87E450-D649-4BED-8201-31E394D6D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 to agriculture lesson plans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E9201F-2E85-4FA0-ADC1-A1C211384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A3657E-570F-4CE1-A0A5-78ED8C462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2D6580-B7AE-4452-AA66-25495809D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3CE6DA-7F0B-4FFB-A0E1-60DBA437A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D3A7AF-A48D-4FBD-BE85-13C6CC84E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Hands-on garden lessons through simple cr…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7823D3-EEAE-42CF-8935-29C93052C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06389B-2232-4892-BEE7-AD813AD76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439AB5-C412-46B0-906F-C8AE88CF7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F5AC47-6C9C-49C5-8086-353CB1AA4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05CE44-252A-4917-9E6D-3D39CB6C7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Education: Share harvest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B82D4C0-38F6-467F-AD29-BBED2A8CB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50761028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0C9C88F-42F4-4C54-9BA7-1042179B7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267EB8-4766-4A3F-8FF8-418FA846F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22BBAD-49A9-4BDF-B62E-54167F92F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C42186-E53B-4FAE-BB92-65AC406AC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2904C5-FA32-4DE7-AEEE-82C5CFFE6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65EA6A-A162-46CA-B6A0-D726ACDF2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ADC07C-77CA-43A5-A286-934F05A89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13E078-4588-465C-8203-91D952108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A483CE-ACFD-4E04-87EC-42B035729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Choose a crop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0B8CFE-86F8-479C-9FF5-3BAA57D01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7B53AC-CB1A-4603-8A05-99D335572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2483ED-53F5-45C4-92DF-E045471F3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F81F9D-9262-4554-AC57-021C48645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plot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BFA62E-B842-4E5D-8EF7-9E4580C9C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C9EAFE-3885-49BC-8C39-6D064AE4C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DA3844-D65C-4EEE-BA9B-1460A05CD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BC2BD3-4E7A-4652-895C-0D7B1DC92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Plant seeds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5C91C3-DF44-4E01-ADB3-0D00CB2B8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7EE867-20C7-4E52-9230-E406A9A23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E4830E8-A013-4A89-ACB0-0C649A384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DF6AAED-7137-439A-9F3C-138612C1F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Track growth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DAD0354-1F16-4892-B477-8FF094F75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271104B-88EC-46C5-B63B-D72B0EB2D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CFC9A07-5AA7-4C7B-A67C-03FD42E69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099A608-1EC3-4BCB-A9E1-EFDD051E1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Share harvest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B48DE56-06F1-4005-966E-41E4488BF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31238486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EFEF913-F4C3-4EC7-AF8D-7ED56CAC8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7DFA3B-7F36-41F4-89FA-81661CD38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60DB18-3730-4DCD-85BA-9147CE5AA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83AD63-F7D1-4F37-B3A9-0A764596B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CF8E11-167A-4083-8B64-F3101FF6B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 to agriculture lesson plans: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0EF2B8-413E-483C-BEF9-52A867989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DEFF28-483E-4E21-99CB-C6DF6B364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947F6D-E29B-4953-B0D2-C8FE12E5D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AACC78-D62E-4F48-A346-D772E3844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87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Lessons feel abstract and hard to picture.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2B1249-B046-47CF-89C4-13240FCC1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0B26BC-040E-4262-834C-3FBE0BFC2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Students mix up planting steps and care tasks.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E79ACF-BE25-48BE-90FA-F930410CC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090D73-584A-4185-80B6-79802EAF2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3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project lacks a simple weekly structure.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993E91-2AE3-410D-89A6-3B38C16E0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55E3B3-02F2-418F-BFB7-448C1B9F3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0156D5-4FB8-4A43-A85F-0D0D77F8C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05C304-2E13-4613-86A9-937C320CE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8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lesson follows a clear garden sequence.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23C307-8865-461B-9118-F96BB21D6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0ADF9F8-C4E1-460A-BA58-B9E2A98B2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2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can connect soil, water, and sunlight to growth.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33F2B7E-A8F1-43EF-9E49-DB1537B45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E6B17F-D502-425A-AD04-BB6BC5B0A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6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class finishes with a shared crop reflection.</a:t>
            </a:r>
          </a:p>
        </p:txBody>
      </p:sp>
    </p:spTree>
    <p:extLst>
      <p:ext uri="{BB962C8B-B14F-4D97-AF65-F5344CB8AC3E}">
        <p14:creationId xmlns:p14="http://schemas.microsoft.com/office/powerpoint/2010/main" val="86332747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36A807-26FF-425E-8DB7-FC882E741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4DBC63-ADEF-4993-816C-DA0C4BDAE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8E22CF-D2BE-4732-A14D-FFF2BB0AB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A1D228-E3FE-4B54-8B78-AAFBDE50B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76D83D-6D4A-4BE6-A1BB-A823DD99B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F93DF9-F260-4B03-AF42-E6EB88EAF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58E543-6DC4-4472-9F71-C7AF345D2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C9C1A3-07B3-40F8-8262-373468C46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7B9D05-69A3-46F7-B478-52C1576DD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F8376B-9DA8-435B-BAC0-771FBBC25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lesson flow that connects farming concepts to classroom activities.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082158-1923-407E-B9A6-347EF2130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478DA8-B56F-4F17-97B7-295226BA5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281674-0322-4FD4-97D3-28CAF889A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4C74E2-CABC-42E0-8EA4-35604D18A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STUDENTS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3E4D73-6CD0-4AD4-B9D8-C8FAABB8F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simple, visual steps to understand planting, care, and harvest.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FDA61E-38C5-400A-95B5-9CF58B5D1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E45067-B1F6-4D06-BA6B-43EBD4925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0899DE2-4A96-4A12-B1BA-EC88EFF42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51D70B-AE89-4CE2-9D31-CF4B6C4C5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CLUB LEADERS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AC51E8-E3FF-4164-82A6-9ACA4DDC2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an easy plan for running a small garden project with a group.</a:t>
            </a:r>
          </a:p>
        </p:txBody>
      </p:sp>
    </p:spTree>
    <p:extLst>
      <p:ext uri="{BB962C8B-B14F-4D97-AF65-F5344CB8AC3E}">
        <p14:creationId xmlns:p14="http://schemas.microsoft.com/office/powerpoint/2010/main" val="106417414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CEDA52D-EC35-44FD-AC91-48B67E0AC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0A272F-5098-4144-91B2-30998B535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E2B1E5-0C4C-48FB-B57E-253C495C5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B2C8E9-A774-43CC-9015-70E4E1AD6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E506BB-8593-4FF5-85E0-9DB2A2C07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C0FD16-A9C8-454D-8C62-F7CAE4FB7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F9BC3B-58AB-40E1-B176-7E5069265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211232-B1E8-4C2A-A4DC-3F636A1DB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2D8E40-EADA-4DB5-A47B-D0ED8B832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857730-F4EE-4FEF-916A-B2CD578BF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AB078F-B176-4F85-B0D7-FAEE05BB4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Choose a crop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76502A-C6B7-4F97-8DDC-37FDDE6EB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BC44FD-0580-4F1E-89AC-26C3428E2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384F8B-A822-487D-A003-E963902AD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FAE660-88B0-45ED-9098-D2286DC88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3299F0-C7D7-40DF-A8ED-96E555A15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D40DB0-D016-40C2-85F6-EAE71D4D6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plot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17F71F-C3EE-42E5-8681-16CE7A4C5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8C0C381-6974-48FE-AAEB-55F392B69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FD709C-69ED-4226-A356-06FB4C529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A23C0C-4202-4FCE-B960-833832454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C869C0F-5CDE-4A3B-8532-5E9AFE921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EB59A0F-4507-41A0-AD06-244E302CD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Plant seeds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BCC951E-F82D-4AAA-A2BC-5825B5892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39CE3F7-0889-4E12-BA74-0208F5263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B69767E-A8AB-4F20-B3A0-4D7115B06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324722E-0464-40C1-839C-B5CF3ED65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88F4B81-7BD6-4305-B591-FD75EF56E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BA77166-3E82-4BD1-A5A4-BEFF5E858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Track growth</a:t>
            </a:r>
          </a:p>
        </p:txBody>
      </p:sp>
    </p:spTree>
    <p:extLst>
      <p:ext uri="{BB962C8B-B14F-4D97-AF65-F5344CB8AC3E}">
        <p14:creationId xmlns:p14="http://schemas.microsoft.com/office/powerpoint/2010/main" val="130569689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523AEF-DB19-4BCC-9A55-BD0A09E39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5424B8-A259-45D0-8D51-942D9BD76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774B49-BF50-447A-B999-34588842B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F712B3-0F74-4A42-B453-A5BC66D33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07E7C6-C73C-4011-9FC0-188F2323A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 to agriculture lesson plans: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79DFA9-3AB8-409E-9A71-17F7965F0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7620A6-2F84-4AA5-A615-E229473F5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B94068-C383-4BF8-B125-9D2BCC1EF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Ms. Rivera guide her class from seed selection to a simple garden harvest?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A3C531-2419-417F-88B3-6F2512BC6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848A43-7012-464B-A687-3366934C7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9EDEC7-2F86-4AFA-A4F5-1CEFD0A3B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3369B6-C6BD-4946-985A-41BA2C956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plot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574907-05FD-48C8-8515-6FA90D02D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7BBF23-C418-419B-8202-B895286CB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ECBFCB-B9FA-4C43-976C-4C56E736F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Plant seeds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A767EE-501B-4EAA-9BCE-0448807AA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C324B4-0EE5-4885-BEE7-975360253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19E246-48CB-47EA-8569-B72A4A4F7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Share harvest</a:t>
            </a:r>
          </a:p>
        </p:txBody>
      </p:sp>
    </p:spTree>
    <p:extLst>
      <p:ext uri="{BB962C8B-B14F-4D97-AF65-F5344CB8AC3E}">
        <p14:creationId xmlns:p14="http://schemas.microsoft.com/office/powerpoint/2010/main" val="116356900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1499979-370B-474A-A31D-6BC474CA5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AC5C0B-F381-4C19-B6E2-6EE1457F5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1768E3-F127-4563-A50D-8E26FB054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156180-3D2A-4164-8E94-5BBBAF571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2D4FB1-21FA-4A8C-BAA0-42C1415C7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 to agriculture lesson plans: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524A19-F850-46AA-B25F-C7B0DB9F4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56F40D-3B8C-42CA-85FD-E638264F8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88C785-37CA-40DD-A5D1-3E975E70B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11E5F8-D64C-4B61-A60E-29BFEFCCD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Choose a crop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959804-6FE0-4310-9B77-768EE5B18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C5F98C-A94D-49E6-91CF-F6648F44F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1C7DF7-703F-407E-82AC-35DD2E2D3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D9F3FE-E387-4850-9304-33E4F28A5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A944AF-D81C-46A6-9B0F-BB19E4402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plot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A2E3D7-3152-4227-92B1-F3F7CA7E7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134A5A-EF5E-44D2-9D1A-0542ABB5B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811E7B-9E92-460F-8553-E6360EB38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1C7821-4C42-4B8C-B247-09F1A3DAC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34783A4-225D-40E6-90D0-A9BD3565F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Plant seeds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81F37CA-75BD-4B98-9E7C-36021C9D1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71FDD31-4274-42B2-84BA-A6802DF3F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452F0F5-C5F2-4305-830C-868C006E0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2151721-A582-471D-8EAD-814717856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C5D989A-316E-4265-AA83-3911C5B39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Share harvest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597DF4A-29EF-446D-B347-384103F1E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94995404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A91672-816F-45B1-9581-0AE26E77A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A37AA1-DEE5-4097-826C-1D629343C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4FEC14-8747-45B9-AAFC-46DD870B4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Grow curiosity with a clear garden lesson path.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A151A9-B084-44F0-BF77-68CE0C77D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BAFFCE-D334-409C-AAB2-2F7CF2337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E6A74A-75CC-475A-9439-F4F96DFAF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30AE89-99EA-4B61-8214-24B41A227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09372457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2026-10-01T21:13:46.7870000Z</dcterms:created>
  <dcterms:modified xsi:type="dcterms:W3CDTF">2026-10-01T21:13:46.7870000Z</dcterms:modified>
</coreProperties>
</file>