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838713f0194b9e" /><Relationship Type="http://schemas.openxmlformats.org/officeDocument/2006/relationships/extended-properties" Target="/docProps/app.xml" Id="R2ce32c89850e44b7" /><Relationship Type="http://schemas.openxmlformats.org/officeDocument/2006/relationships/officeDocument" Target="/ppt/presentation.xml" Id="R937432b34f1e48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e8ba3e2f8a4b8f"/>
  </p:sldMasterIdLst>
  <p:notesMasterIdLst>
    <p:notesMasterId xmlns:r="http://schemas.openxmlformats.org/officeDocument/2006/relationships" r:id="Rc7fb7ea79f5241ca"/>
  </p:notesMasterIdLst>
  <p:sldIdLst>
    <p:sldId xmlns:r="http://schemas.openxmlformats.org/officeDocument/2006/relationships" id="256" r:id="Re5afca8c62024e09"/>
    <p:sldId xmlns:r="http://schemas.openxmlformats.org/officeDocument/2006/relationships" id="257" r:id="Ra9e6d7287b59455e"/>
    <p:sldId xmlns:r="http://schemas.openxmlformats.org/officeDocument/2006/relationships" id="258" r:id="R2325fee5b7e647f4"/>
    <p:sldId xmlns:r="http://schemas.openxmlformats.org/officeDocument/2006/relationships" id="259" r:id="Rf6ae2baeb7664fa8"/>
    <p:sldId xmlns:r="http://schemas.openxmlformats.org/officeDocument/2006/relationships" id="260" r:id="Rdbf2acaf1a3f47e8"/>
    <p:sldId xmlns:r="http://schemas.openxmlformats.org/officeDocument/2006/relationships" id="261" r:id="R18a4168dd17642ea"/>
    <p:sldId xmlns:r="http://schemas.openxmlformats.org/officeDocument/2006/relationships" id="262" r:id="Rcf084508e1694f39"/>
    <p:sldId xmlns:r="http://schemas.openxmlformats.org/officeDocument/2006/relationships" id="263" r:id="R0bf47e76ec0b4395"/>
    <p:sldId xmlns:r="http://schemas.openxmlformats.org/officeDocument/2006/relationships" id="264" r:id="R11b9cd98fda6489a"/>
    <p:sldId xmlns:r="http://schemas.openxmlformats.org/officeDocument/2006/relationships" id="265" r:id="R785845231f8642bd"/>
    <p:sldId xmlns:r="http://schemas.openxmlformats.org/officeDocument/2006/relationships" id="266" r:id="R8cb29894c9b347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d7bb66f6e949b1" /><Relationship Type="http://schemas.openxmlformats.org/officeDocument/2006/relationships/slideMaster" Target="/ppt/slideMasters/slideMaster1.xml" Id="R98e8ba3e2f8a4b8f" /><Relationship Type="http://schemas.openxmlformats.org/officeDocument/2006/relationships/notesMaster" Target="/ppt/notesMasters/notesMaster1.xml" Id="Rc7fb7ea79f5241ca" /><Relationship Type="http://schemas.openxmlformats.org/officeDocument/2006/relationships/presProps" Target="/ppt/presProps.xml" Id="Reef86e9e061d4044" /><Relationship Type="http://schemas.openxmlformats.org/officeDocument/2006/relationships/tableStyles" Target="/ppt/tableStyles.xml" Id="Ra2053c296e2840fc" /><Relationship Type="http://schemas.openxmlformats.org/officeDocument/2006/relationships/slide" Target="/ppt/slides/slide1.xml" Id="Re5afca8c62024e09" /><Relationship Type="http://schemas.openxmlformats.org/officeDocument/2006/relationships/slide" Target="/ppt/slides/slide2.xml" Id="Ra9e6d7287b59455e" /><Relationship Type="http://schemas.openxmlformats.org/officeDocument/2006/relationships/slide" Target="/ppt/slides/slide3.xml" Id="R2325fee5b7e647f4" /><Relationship Type="http://schemas.openxmlformats.org/officeDocument/2006/relationships/slide" Target="/ppt/slides/slide4.xml" Id="Rf6ae2baeb7664fa8" /><Relationship Type="http://schemas.openxmlformats.org/officeDocument/2006/relationships/slide" Target="/ppt/slides/slide5.xml" Id="Rdbf2acaf1a3f47e8" /><Relationship Type="http://schemas.openxmlformats.org/officeDocument/2006/relationships/slide" Target="/ppt/slides/slide6.xml" Id="R18a4168dd17642ea" /><Relationship Type="http://schemas.openxmlformats.org/officeDocument/2006/relationships/slide" Target="/ppt/slides/slide7.xml" Id="Rcf084508e1694f39" /><Relationship Type="http://schemas.openxmlformats.org/officeDocument/2006/relationships/slide" Target="/ppt/slides/slide8.xml" Id="R0bf47e76ec0b4395" /><Relationship Type="http://schemas.openxmlformats.org/officeDocument/2006/relationships/slide" Target="/ppt/slides/slide9.xml" Id="R11b9cd98fda6489a" /><Relationship Type="http://schemas.openxmlformats.org/officeDocument/2006/relationships/slide" Target="/ppt/slides/slide10.xml" Id="R785845231f8642bd" /><Relationship Type="http://schemas.openxmlformats.org/officeDocument/2006/relationships/slide" Target="/ppt/slides/slide11.xml" Id="R8cb29894c9b347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a57734ef1642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57d70d67814b5c" /><Relationship Type="http://schemas.openxmlformats.org/officeDocument/2006/relationships/notesMaster" Target="/ppt/notesMasters/notesMaster1.xml" Id="R07582d7c68204d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2f7bfd4de54902" /><Relationship Type="http://schemas.openxmlformats.org/officeDocument/2006/relationships/notesMaster" Target="/ppt/notesMasters/notesMaster1.xml" Id="R7f45e651f62b46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de05c01dce40fb" /><Relationship Type="http://schemas.openxmlformats.org/officeDocument/2006/relationships/notesMaster" Target="/ppt/notesMasters/notesMaster1.xml" Id="R315495048dd24e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ce4d2ce22a440a" /><Relationship Type="http://schemas.openxmlformats.org/officeDocument/2006/relationships/notesMaster" Target="/ppt/notesMasters/notesMaster1.xml" Id="Rc10fbb19f84f4d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936cdbf64f4863" /><Relationship Type="http://schemas.openxmlformats.org/officeDocument/2006/relationships/notesMaster" Target="/ppt/notesMasters/notesMaster1.xml" Id="R010f5b7010ca4e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dc31eecdc747de" /><Relationship Type="http://schemas.openxmlformats.org/officeDocument/2006/relationships/notesMaster" Target="/ppt/notesMasters/notesMaster1.xml" Id="Rca54d333d2564b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2ecc85731547eb" /><Relationship Type="http://schemas.openxmlformats.org/officeDocument/2006/relationships/notesMaster" Target="/ppt/notesMasters/notesMaster1.xml" Id="R42d7f6d52c3b4c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60050f08c14db5" /><Relationship Type="http://schemas.openxmlformats.org/officeDocument/2006/relationships/notesMaster" Target="/ppt/notesMasters/notesMaster1.xml" Id="R631b50b5957142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17a945cbb340d1" /><Relationship Type="http://schemas.openxmlformats.org/officeDocument/2006/relationships/notesMaster" Target="/ppt/notesMasters/notesMaster1.xml" Id="Raa894949819044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848c826ad14012" /><Relationship Type="http://schemas.openxmlformats.org/officeDocument/2006/relationships/notesMaster" Target="/ppt/notesMasters/notesMaster1.xml" Id="R835ba87251734b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095d55269c4e2b" /><Relationship Type="http://schemas.openxmlformats.org/officeDocument/2006/relationships/notesMaster" Target="/ppt/notesMasters/notesMaster1.xml" Id="R85c06b7af7ee48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172637587f48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4c117423cb4876" /><Relationship Type="http://schemas.openxmlformats.org/officeDocument/2006/relationships/slideLayout" Target="/ppt/slideLayouts/slideLayout1.xml" Id="R18b002f894ad49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b002f894ad49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b03f2503f4afd" /><Relationship Type="http://schemas.openxmlformats.org/officeDocument/2006/relationships/image" Target="/ppt/media/image.png" Id="Rb53b680da8b94cec" /><Relationship Type="http://schemas.openxmlformats.org/officeDocument/2006/relationships/notesSlide" Target="/ppt/notesSlides/notesSlide1.xml" Id="Rc1e8549e37fb42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e6bc5a9df48fd" /><Relationship Type="http://schemas.openxmlformats.org/officeDocument/2006/relationships/notesSlide" Target="/ppt/notesSlides/notesSlide2.xml" Id="Rd100d0a6876440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892ea8aff4516" /><Relationship Type="http://schemas.openxmlformats.org/officeDocument/2006/relationships/notesSlide" Target="/ppt/notesSlides/notesSlide3.xml" Id="Rab51025a4c7c44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27b6adb514336" /><Relationship Type="http://schemas.openxmlformats.org/officeDocument/2006/relationships/notesSlide" Target="/ppt/notesSlides/notesSlide4.xml" Id="R0b18d021e08346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7dcee62cac494d" /><Relationship Type="http://schemas.openxmlformats.org/officeDocument/2006/relationships/notesSlide" Target="/ppt/notesSlides/notesSlide5.xml" Id="Rf793cbc092c34e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e493adaad54a85" /><Relationship Type="http://schemas.openxmlformats.org/officeDocument/2006/relationships/notesSlide" Target="/ppt/notesSlides/notesSlide6.xml" Id="R4dae6f9420264c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a137d7a37b47d6" /><Relationship Type="http://schemas.openxmlformats.org/officeDocument/2006/relationships/notesSlide" Target="/ppt/notesSlides/notesSlide7.xml" Id="Rae45ee6c1b8441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d6fd454584e40" /><Relationship Type="http://schemas.openxmlformats.org/officeDocument/2006/relationships/notesSlide" Target="/ppt/notesSlides/notesSlide8.xml" Id="Rb59e6706099348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54bcdf68784ad6" /><Relationship Type="http://schemas.openxmlformats.org/officeDocument/2006/relationships/notesSlide" Target="/ppt/notesSlides/notesSlide9.xml" Id="Rd447705fba2e47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cd037acd647ac" /><Relationship Type="http://schemas.openxmlformats.org/officeDocument/2006/relationships/notesSlide" Target="/ppt/notesSlides/notesSlide10.xml" Id="R97a4b0c452f04b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3d2e7151e4740" /><Relationship Type="http://schemas.openxmlformats.org/officeDocument/2006/relationships/notesSlide" Target="/ppt/notesSlides/notesSlide11.xml" Id="Ra841c33909914e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F0298-4EC0-43BC-AB8B-889D3C2F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F2D97-2E49-49AA-A58E-97A4EA49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E97F39-FE54-43BB-B267-D7EBCB21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Art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AFBB4-6B6C-49F2-ADD5-44799A97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fourth graders through color, shape, and a simple still-life sketch.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CF39E-017F-4152-AFC1-28D8A298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F9488-4830-4014-B42C-8CEE246D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D8FE0B-FD74-4FDA-8D87-EC96AFC4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54E85-15B8-4E74-B15D-DD9C2E82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3b680da8b94ce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916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43A824-3558-472F-8DC7-0AC91308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9C62A-72EF-4273-AFFA-6B09EC6A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B20BCB-E184-4BE8-A381-FFD1B3E9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24F50-1699-4EB7-AB22-52EB65B7D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29C99-CB68-48CF-A12C-B3B7337F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art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360270-8B38-4737-94AF-0A81BB42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98736-7F00-4D9F-82BB-B2022343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584CC4-E311-4E74-9AEF-F97258AF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3FC547-503C-4AA3-AD29-A967FBD6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shapes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A7E77B-605A-4A8A-93B2-0467E421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7BE81-7B52-4E18-A340-D4D3C8BF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5BA875-62FE-4DCB-B8D1-6B785B07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Observe &amp; Draw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0976E8-4804-4E83-9C24-4F643C22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a still life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A65A34-AF17-431F-B903-833A74FD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7F793-7FC8-42A4-B200-8710C24A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335F31-0F9E-4DAC-B7A2-CE699FD92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Color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2344BE-4E04-43B4-B84D-E1340C4E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basic outlines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116269-420D-4FDB-98EF-70AC54D56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0EC2D-1BE5-4B88-AB68-D6FDBC12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AB497D-5320-46EC-BEBD-9C07A336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8CD9B-FE68-411B-B0DE-C0578C44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color choices</a:t>
            </a:r>
          </a:p>
        </p:txBody>
      </p:sp>
    </p:spTree>
    <p:extLst>
      <p:ext uri="{BB962C8B-B14F-4D97-AF65-F5344CB8AC3E}">
        <p14:creationId xmlns:p14="http://schemas.microsoft.com/office/powerpoint/2010/main" val="6961394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9FBB6C-CECF-46AF-818B-9835B0F4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C3612-DA7B-40BA-B657-AC73D627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9C54A2-94F8-4320-8D9F-E3FB2EBA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4FE6B-F8FD-49D2-B3BE-B9173C0D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478613-FD4C-4DA5-89AC-8BA45F4F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hands-on first lesson on observing and drawing everyday objects.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7A29CB-BE98-4823-A8FF-8DC963DA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CB9FD-5DBA-4DDB-A7EC-37592C1C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521281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CEEF74-6A92-4D14-9720-FA2CAF2A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5D041-6F00-4ADD-9257-CD1866AB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3C75F-DF31-4D11-8005-5092E7E2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91269A-2FC6-426B-9778-8968E0FF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F1013B-201C-456E-866C-6008758C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art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2F9DA-DA82-4189-B257-72D43C63B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CE299-4490-4D2F-B076-461D1F418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5B11C1-D13B-4876-BB93-B7D0361A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519E9A-5466-434C-BBEF-A0A3A8F6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art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2961D3-E7D8-40CD-948C-4129C9D4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366B5-BA88-4894-ADA2-10058850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D3027-A331-4004-917A-F70EEF02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86074-B9F8-4E42-B800-2BA8B0CE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A5C9B7-37E2-43EF-A210-6BCFC110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hands-on first lesson on observing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DA641E-D562-48DD-A2CB-DB70A9DD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A1B0FF-0251-4716-A8C7-C718A873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BA418D-555E-41B7-BC7F-35078DDD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080098-01E9-4BEF-A638-B508BB5E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1E8D72-D68B-46F8-92F6-BA23DB1BD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Share quick reflections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99FF63-E854-4AD4-807E-147105FE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27020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AEE4BE-C1DC-4DAE-A978-248B09C3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599A0-61A9-49A8-A183-037FC7E1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EC9FB4-6ABB-4106-A2F7-EC1976A42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E85F91-C8E0-4638-88FF-C6934748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9021B9-11CE-459C-959E-83CC2F03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8E2745-265A-408F-AACB-094C20B5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2D6999-20B3-42E1-A454-E6130FE6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F45D8-9AD4-4633-A720-2343B734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1CC708-DAE2-450E-8A00-098924A4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up with shapes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EBCD8-B611-4733-BC23-94CFF86E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2636B1-C5B7-4EED-9E26-56A2B27D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8B1E1D-6BF3-431F-BD65-7BCDCE9F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921B0-5E54-4800-8F10-E4EE78F9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still life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D5B56-6B82-49C7-90FF-DD1BEF6D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CC3D9-5199-4127-93D9-45479EFF6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EDB30-8A9E-483A-B2D4-CF2BC198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9C8F6-DB27-412A-8342-027E971F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basic outlines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F7C07A-D083-4BB6-8B2E-A9D6943F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699AE3-9C52-4087-A523-AED3DC12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028F75-7641-405A-8F97-012F5B34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EA492B-847A-4928-AE9E-69E4F695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color choices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D23325-5972-4E66-ACB7-55504511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934DDF-2B46-41A8-BA1F-1D2CCB98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59EE30-20BB-4E64-94F9-290DF1C96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C3F8F7-E689-43E0-B9CC-9EC45014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quick reflections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1A5D31-1571-4438-937A-6B6A47CE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631507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4BDA80-421C-448E-A967-1BBEE5D8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78F744-565A-489B-BF31-8CEFFFD1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B3FC1B-7499-4AEF-B8BF-B6B162CA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53590-3AA4-48B3-B6DF-3A78C7916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967758-03B5-44A8-A9EB-FDCEB503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art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46A7A-C85E-495D-AD53-A68EA7BE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D8C81C-F03F-49F2-9731-7EF70902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C27280-14BB-4F7C-9A21-09F30C85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DEDACD-F962-486D-8A9A-695DD09B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4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hesitate before the blank page.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DDE949-52E6-4A9B-B4F9-39B2B596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633653-9AC1-4217-AAFC-BAF1E694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Instructions feel too broad for beginners.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C6F4AF-F3D5-4CC7-A106-C0FD5D9B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BEF63B-D7C0-464C-949A-6C7DF207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lacks a clear finish.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DB520-3FBA-44A9-B1B9-84F6BB618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BCD7B1-7332-4224-B4B9-4C5541BA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9F4C79-3C27-4292-A435-23927BAB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40EE83-37D4-4963-A438-0A9AAC5B9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start with easy shapes and confidence.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47B83B-CFC3-4C4D-9B7D-B57390CC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B2245B-282F-40D0-A1AE-FC299E8E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step builds toward a finished sketch.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0E3CD4-B6D1-4C02-8F3F-12E554C5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2FA80D-8D38-4D91-8971-9BACCEBC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short, tidy reflection.</a:t>
            </a:r>
          </a:p>
        </p:txBody>
      </p:sp>
    </p:spTree>
    <p:extLst>
      <p:ext uri="{BB962C8B-B14F-4D97-AF65-F5344CB8AC3E}">
        <p14:creationId xmlns:p14="http://schemas.microsoft.com/office/powerpoint/2010/main" val="12691869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2D6948-FD95-4C10-B383-DEB56804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921EAE-F36D-4D42-918E-A6EBFB6B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F33353-8F6B-41A3-AC26-D2E37406D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F4451D-A70F-416B-BA17-72FA5A8D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928BC-A4CB-453E-A084-AF7C4A1F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22F23-4A0E-4ECD-AC61-F4480566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0DE0DA-AA01-4E6D-A286-3ACD9F02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98238-716D-4660-9D72-1827643F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36A88-8F0D-4C6D-BB6B-E279AFA2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ART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C5F5A-BC53-4EA9-A300-E4A6B01C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friendly lesson flow for introducing drawing basics.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E06F75-E17D-44DB-8424-960F81D7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02EFA-8567-4537-8D02-9580ECD6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889D4-B6DD-4880-8DAC-8C1D56D1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8EA0F-4069-4DD2-8652-0B85BCB7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GRADE 4 CLASS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07626F-50F0-46BC-9683-1670CB99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prompts that make art feel approachable and fun.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8B0B5-955B-487E-9DCD-EAB45A57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4C51C8-E738-41F8-9C45-BA194749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09FDE-806C-49D1-AADF-C0534799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F2F2AF-FE89-4000-9C46-70CAB4838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SCHOOL COACH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600D7F-3CE4-47B4-9D9E-5C2C00D7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reusable example for planning an introductory art session.</a:t>
            </a:r>
          </a:p>
        </p:txBody>
      </p:sp>
    </p:spTree>
    <p:extLst>
      <p:ext uri="{BB962C8B-B14F-4D97-AF65-F5344CB8AC3E}">
        <p14:creationId xmlns:p14="http://schemas.microsoft.com/office/powerpoint/2010/main" val="6493373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EB07BC-2989-4C21-8FE3-18E37923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79F78-058E-467D-97CC-6709F8A6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8DB0E-BBE2-4953-A8A6-8CA149EF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130764-52DD-48BF-BD56-6F3FA204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F23CD-61C2-4968-8279-405CB521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EF661C-47E8-4872-9392-CD0EFA58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B18A18-D7DD-41E5-819E-7A395EF4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BDA008-6D71-4DF2-A24E-EC36F8E9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B938C1-D442-4032-8E3C-3A7F45B8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685F61-E482-4BE1-97F6-93AED8FE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39BD1-4DB6-4AA8-826A-DD0D22FC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up with shapes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DAC756-6B14-40AC-A922-F3FC3A33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D6B564-4A77-4C93-AFFE-CE89C696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D508B5-5BCE-4C37-B0AC-CF9BA578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5BA3A-8A8C-4EA8-BD0C-284CB3A6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4540E-5FA2-4089-B594-E78D0138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6A45F2-0060-4B1C-9E0B-78AD8B3F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still life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34E0A0-0063-49AB-835A-5DB1A3EE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F4585-7A7C-4B24-A766-CD332A23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B0945F-BFB9-404E-8B09-ECCDED17D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298439-39FD-472F-82C1-8092F59B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CC5B11-C2B5-4E17-88BD-E9F20E46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5564DA-71F7-4977-9109-8DE6EBFA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basic outlines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E05CC0-0B63-4296-9EB6-89975003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92412A-DDDC-4010-8ACB-D6AD76DA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0347B8-CE58-4537-9071-2E9AD4AB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192D4D-2F2D-4180-8AAE-68843F34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EB88AC-1783-48E8-B15F-5C67DECE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114860-2AAA-4061-AB7B-8AF11513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color choices</a:t>
            </a:r>
          </a:p>
        </p:txBody>
      </p:sp>
    </p:spTree>
    <p:extLst>
      <p:ext uri="{BB962C8B-B14F-4D97-AF65-F5344CB8AC3E}">
        <p14:creationId xmlns:p14="http://schemas.microsoft.com/office/powerpoint/2010/main" val="19698404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67F1D3-AFE5-489B-9FD7-FA81EBA7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15E89B-C22D-4D5A-9E97-92FFCA717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A14C3-3617-43C0-B709-8B162A37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EC8CD4-8837-445E-B9B9-CFB97DCC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D2867-3230-467E-BBAA-A5055FA8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art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2C6DC-7813-467B-A27C-A88A0A18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D3A03-EDAF-44C0-9D13-9028305EA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47F5C-CE84-4A75-B37F-252FE5C5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turn a simple apple and cup into a confident first sketch?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A1D839-AE5B-497D-9433-8AEDC904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1E461-A8DD-497A-93F9-B1DB5175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1CE5F4-8E08-4C8A-9D2D-078DF186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7E59DE-4003-41AE-BEBF-35F7441A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a still life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D6BADA-8DAE-4065-AA4B-B1DFDF50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6479F8-4D8A-499D-8990-5CD06BEA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AAA7DF-A5B4-4FAB-AB2F-DECB2743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basic outlines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0A7049-C163-4CB3-92F3-ADEA2AFC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D48F0E-9245-43D9-B654-60300011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95A3E5-71A9-4A6F-88ED-0C614294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quick reflections</a:t>
            </a:r>
          </a:p>
        </p:txBody>
      </p:sp>
    </p:spTree>
    <p:extLst>
      <p:ext uri="{BB962C8B-B14F-4D97-AF65-F5344CB8AC3E}">
        <p14:creationId xmlns:p14="http://schemas.microsoft.com/office/powerpoint/2010/main" val="21442084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6733E7-3A41-4D04-9FB3-0E82E6AC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C04BA7-0C36-4A87-BF49-E453935F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9ED369-7401-4FA6-B5CD-C62D3B84E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37BA7-DF8A-436E-B296-43690803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2B07C1-B306-4BF2-AC4B-85C66680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art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F63C9-6DC2-454E-81B3-DE12CAF7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257BD-9D7A-4DD9-B55A-86F62C99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64871-46A7-4566-88C3-DC554EF8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B952A7-56FE-4EBF-AC8F-FCC54811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 up with shapes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62646F-D95D-48B6-8C7F-93BEEE81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7DBE6A-A996-4A6C-95BE-6E3B869F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894C53-626D-4C2B-8C42-98822A90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E7EAE7-5BA8-4CBD-84C5-391E781F2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FA2CE7-CA8D-4CD6-9E21-E2BB3E19C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still life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DC607-4519-4ED4-A2FB-6ECF71D2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4BFF62-7EF7-4446-8294-65F2D5F8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DC3F2B-E902-46FA-A7BA-22C5553F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F8593A-2455-4C61-AE8F-5C408B75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D1D471-B981-4E04-B761-8637EB33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basic outlines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CC06B0-9CA2-4190-B702-3764AF2D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7E79E-5B6A-4BD2-98A4-10D3451C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E37196-DEB0-4369-8C57-199233F0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5F593D-A627-4552-88E9-7CBEA636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63631A-89E6-4DB4-8B33-27BB2EE3B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quick reflections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16AAE7-85E7-4EB1-A563-97315AC9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695105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E2225E-061B-40A6-AD64-7F8D63C8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9AA9E-ECF7-447E-A3A5-F069D1D1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25A0C8-504F-46D1-9237-3B999961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art lesson that helps beginners start strong.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2EC9F3-D115-4672-A33F-4E2049B9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3B075-3671-4A38-AEC5-0A690578F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8016F-922E-4865-A514-768F58164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8F50A-1630-4F61-8C6C-127A6094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6025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2026-10-01T09:22:00.5460000Z</dcterms:created>
  <dcterms:modified xsi:type="dcterms:W3CDTF">2026-10-01T09:22:00.5460000Z</dcterms:modified>
</coreProperties>
</file>