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03d3968cc2543fa" /><Relationship Type="http://schemas.openxmlformats.org/officeDocument/2006/relationships/extended-properties" Target="/docProps/app.xml" Id="R34bdf8cf595d4322" /><Relationship Type="http://schemas.openxmlformats.org/officeDocument/2006/relationships/officeDocument" Target="/ppt/presentation.xml" Id="R6b07bbf8f7b9443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b0e8e0dc8734a14"/>
  </p:sldMasterIdLst>
  <p:notesMasterIdLst>
    <p:notesMasterId xmlns:r="http://schemas.openxmlformats.org/officeDocument/2006/relationships" r:id="R57abca9a40f24fd4"/>
  </p:notesMasterIdLst>
  <p:sldIdLst>
    <p:sldId xmlns:r="http://schemas.openxmlformats.org/officeDocument/2006/relationships" id="256" r:id="R2ea44450d8774ef6"/>
    <p:sldId xmlns:r="http://schemas.openxmlformats.org/officeDocument/2006/relationships" id="257" r:id="Rf5be3576334f4b77"/>
    <p:sldId xmlns:r="http://schemas.openxmlformats.org/officeDocument/2006/relationships" id="258" r:id="R41b4aa21ffbe4f3f"/>
    <p:sldId xmlns:r="http://schemas.openxmlformats.org/officeDocument/2006/relationships" id="259" r:id="R93e73b80d2f041d7"/>
    <p:sldId xmlns:r="http://schemas.openxmlformats.org/officeDocument/2006/relationships" id="260" r:id="R0e19826851654860"/>
    <p:sldId xmlns:r="http://schemas.openxmlformats.org/officeDocument/2006/relationships" id="261" r:id="Rac693040d255401d"/>
    <p:sldId xmlns:r="http://schemas.openxmlformats.org/officeDocument/2006/relationships" id="262" r:id="R714922b81de04144"/>
    <p:sldId xmlns:r="http://schemas.openxmlformats.org/officeDocument/2006/relationships" id="263" r:id="Re52f3b147b5f4fb2"/>
    <p:sldId xmlns:r="http://schemas.openxmlformats.org/officeDocument/2006/relationships" id="264" r:id="Rfc0f15e39bf24f78"/>
    <p:sldId xmlns:r="http://schemas.openxmlformats.org/officeDocument/2006/relationships" id="265" r:id="Rb19bf4be7f18400f"/>
    <p:sldId xmlns:r="http://schemas.openxmlformats.org/officeDocument/2006/relationships" id="266" r:id="R7d7e17d31cb5412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bd334bc91e94288" /><Relationship Type="http://schemas.openxmlformats.org/officeDocument/2006/relationships/slideMaster" Target="/ppt/slideMasters/slideMaster1.xml" Id="R5b0e8e0dc8734a14" /><Relationship Type="http://schemas.openxmlformats.org/officeDocument/2006/relationships/notesMaster" Target="/ppt/notesMasters/notesMaster1.xml" Id="R57abca9a40f24fd4" /><Relationship Type="http://schemas.openxmlformats.org/officeDocument/2006/relationships/presProps" Target="/ppt/presProps.xml" Id="R91730432e68e4622" /><Relationship Type="http://schemas.openxmlformats.org/officeDocument/2006/relationships/tableStyles" Target="/ppt/tableStyles.xml" Id="R0de4afd4cf2b4336" /><Relationship Type="http://schemas.openxmlformats.org/officeDocument/2006/relationships/slide" Target="/ppt/slides/slide1.xml" Id="R2ea44450d8774ef6" /><Relationship Type="http://schemas.openxmlformats.org/officeDocument/2006/relationships/slide" Target="/ppt/slides/slide2.xml" Id="Rf5be3576334f4b77" /><Relationship Type="http://schemas.openxmlformats.org/officeDocument/2006/relationships/slide" Target="/ppt/slides/slide3.xml" Id="R41b4aa21ffbe4f3f" /><Relationship Type="http://schemas.openxmlformats.org/officeDocument/2006/relationships/slide" Target="/ppt/slides/slide4.xml" Id="R93e73b80d2f041d7" /><Relationship Type="http://schemas.openxmlformats.org/officeDocument/2006/relationships/slide" Target="/ppt/slides/slide5.xml" Id="R0e19826851654860" /><Relationship Type="http://schemas.openxmlformats.org/officeDocument/2006/relationships/slide" Target="/ppt/slides/slide6.xml" Id="Rac693040d255401d" /><Relationship Type="http://schemas.openxmlformats.org/officeDocument/2006/relationships/slide" Target="/ppt/slides/slide7.xml" Id="R714922b81de04144" /><Relationship Type="http://schemas.openxmlformats.org/officeDocument/2006/relationships/slide" Target="/ppt/slides/slide8.xml" Id="Re52f3b147b5f4fb2" /><Relationship Type="http://schemas.openxmlformats.org/officeDocument/2006/relationships/slide" Target="/ppt/slides/slide9.xml" Id="Rfc0f15e39bf24f78" /><Relationship Type="http://schemas.openxmlformats.org/officeDocument/2006/relationships/slide" Target="/ppt/slides/slide10.xml" Id="Rb19bf4be7f18400f" /><Relationship Type="http://schemas.openxmlformats.org/officeDocument/2006/relationships/slide" Target="/ppt/slides/slide11.xml" Id="R7d7e17d31cb5412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ffcf195e0a54ef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ba367ce96f9479b" /><Relationship Type="http://schemas.openxmlformats.org/officeDocument/2006/relationships/notesMaster" Target="/ppt/notesMasters/notesMaster1.xml" Id="R4ae32a9c5b2c46b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fa51acc6d8a4988" /><Relationship Type="http://schemas.openxmlformats.org/officeDocument/2006/relationships/notesMaster" Target="/ppt/notesMasters/notesMaster1.xml" Id="Rc255d44199c54a6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7dea44f7cec4fcb" /><Relationship Type="http://schemas.openxmlformats.org/officeDocument/2006/relationships/notesMaster" Target="/ppt/notesMasters/notesMaster1.xml" Id="R64d240d9bd534af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4162471158c4a2a" /><Relationship Type="http://schemas.openxmlformats.org/officeDocument/2006/relationships/notesMaster" Target="/ppt/notesMasters/notesMaster1.xml" Id="R976a48b48f02437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f29a243875342ce" /><Relationship Type="http://schemas.openxmlformats.org/officeDocument/2006/relationships/notesMaster" Target="/ppt/notesMasters/notesMaster1.xml" Id="R3c054cb1d1f7432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812d23286bb44dd" /><Relationship Type="http://schemas.openxmlformats.org/officeDocument/2006/relationships/notesMaster" Target="/ppt/notesMasters/notesMaster1.xml" Id="R5fe2bd3dbb5a463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078d2c43e8d4c93" /><Relationship Type="http://schemas.openxmlformats.org/officeDocument/2006/relationships/notesMaster" Target="/ppt/notesMasters/notesMaster1.xml" Id="R0bd19fb0732d451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86ef4300c914787" /><Relationship Type="http://schemas.openxmlformats.org/officeDocument/2006/relationships/notesMaster" Target="/ppt/notesMasters/notesMaster1.xml" Id="R9d71501521c4440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a412342c35041a0" /><Relationship Type="http://schemas.openxmlformats.org/officeDocument/2006/relationships/notesMaster" Target="/ppt/notesMasters/notesMaster1.xml" Id="Re22b200b6b11460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97a4bdfbf074b84" /><Relationship Type="http://schemas.openxmlformats.org/officeDocument/2006/relationships/notesMaster" Target="/ppt/notesMasters/notesMaster1.xml" Id="Rdcb632c08e30437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ff20576e4c1430b" /><Relationship Type="http://schemas.openxmlformats.org/officeDocument/2006/relationships/notesMaster" Target="/ppt/notesMasters/notesMaster1.xml" Id="R613cfb18af804aa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c64d8c96d1f4df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22ad4061fa7459c" /><Relationship Type="http://schemas.openxmlformats.org/officeDocument/2006/relationships/slideLayout" Target="/ppt/slideLayouts/slideLayout1.xml" Id="Rde0ce18208e143d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e0ce18208e143d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a3490dd9644211" /><Relationship Type="http://schemas.openxmlformats.org/officeDocument/2006/relationships/image" Target="/ppt/media/image.png" Id="R80f321d50a02490b" /><Relationship Type="http://schemas.openxmlformats.org/officeDocument/2006/relationships/notesSlide" Target="/ppt/notesSlides/notesSlide1.xml" Id="R6cef96c34b664c1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a2b3bb42314fa9" /><Relationship Type="http://schemas.openxmlformats.org/officeDocument/2006/relationships/notesSlide" Target="/ppt/notesSlides/notesSlide2.xml" Id="Raf24d9cca2234f0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a6654d93654cd7" /><Relationship Type="http://schemas.openxmlformats.org/officeDocument/2006/relationships/notesSlide" Target="/ppt/notesSlides/notesSlide3.xml" Id="R197ff14570064d0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d2fa3ea37a47a1" /><Relationship Type="http://schemas.openxmlformats.org/officeDocument/2006/relationships/notesSlide" Target="/ppt/notesSlides/notesSlide4.xml" Id="Rca056a6259d1447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6fa0acab5b42c6" /><Relationship Type="http://schemas.openxmlformats.org/officeDocument/2006/relationships/notesSlide" Target="/ppt/notesSlides/notesSlide5.xml" Id="R44bbe7e260ed4c3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209a4568614088" /><Relationship Type="http://schemas.openxmlformats.org/officeDocument/2006/relationships/notesSlide" Target="/ppt/notesSlides/notesSlide6.xml" Id="Rce74597b03e9406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0d5970c2d04282" /><Relationship Type="http://schemas.openxmlformats.org/officeDocument/2006/relationships/notesSlide" Target="/ppt/notesSlides/notesSlide7.xml" Id="Rd6442ce5a7cb47b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1bb305c51c45ea" /><Relationship Type="http://schemas.openxmlformats.org/officeDocument/2006/relationships/notesSlide" Target="/ppt/notesSlides/notesSlide8.xml" Id="R5bf5a9fbbfb6424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e3a6b610614ab1" /><Relationship Type="http://schemas.openxmlformats.org/officeDocument/2006/relationships/notesSlide" Target="/ppt/notesSlides/notesSlide9.xml" Id="R26f2ac854b4249d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1bf1ec40d74d49" /><Relationship Type="http://schemas.openxmlformats.org/officeDocument/2006/relationships/notesSlide" Target="/ppt/notesSlides/notesSlide10.xml" Id="Rad8ca1ce9083428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fd12d030974438" /><Relationship Type="http://schemas.openxmlformats.org/officeDocument/2006/relationships/notesSlide" Target="/ppt/notesSlides/notesSlide11.xml" Id="R7c76ec3661ad436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58E8CE-590C-4855-8758-6583B886C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087C61-F76A-4957-926F-6C88DD5DB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AEBBDF-2D11-42F1-9CFE-B4946B83D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Intro To Business Lesson Plans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B4771D-C85C-4454-9AB3-5D53E2124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first-week lesson plan follows Maya as she launches a school café club.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FDE311-4CAC-4F58-9802-CFD881147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AC45B4-63CA-4FF8-9A81-6AC9EF930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FB545F-1166-4E61-A913-3A1491D12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20EF0A-742E-4FE3-8610-EF82D7E2D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f321d50a02490b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69498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44F78E7-5B5F-471F-B877-E73436C45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1D3E27-E7F1-4B33-BA45-1FC3F5DB2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1A6075-FCBB-4400-8176-C75D94B42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97EF48-DBA4-4777-B5E3-467DFC654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05BA17-4368-4B84-BEEF-C8785FFE2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intro to business lesson plans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73500D-3A5A-4CC9-A07F-5183D4DD5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E8AF5E-81CE-437D-A62C-908E08E8A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1D8ECC-8C77-49AC-ACB2-65DD2EB63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Club Idea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C4B31A8-5C5B-48C7-B72D-AB553A555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Spot a need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797A4C-4439-4379-B581-29CCAD800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6F6B1C-05CC-4C26-8187-58F7D1AAF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3AEE8C-6C95-4B9D-B917-2B9F47044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Customer Needs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739EC0-D75D-4A5B-AAC2-B6971C279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offer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265F554-C5CC-4C49-BDD7-470B138EB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C56FD71-EB22-4412-A9ED-882FAD8AB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D918A94-DBA4-45BD-B56A-5575764A5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Budget Basics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8AE7242-B75D-4385-BC7A-E2D476DAB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costs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81E3C5-CD4B-4A26-A86C-D083A0B60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38EBCFA-8A0B-47E1-B4B6-BD1A5E11B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F2E2478-715A-48FD-9427-FA03A7756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Pitch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D89005A-00E2-4205-8AC4-DA57C9117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Plan the pitch</a:t>
            </a:r>
          </a:p>
        </p:txBody>
      </p:sp>
    </p:spTree>
    <p:extLst>
      <p:ext uri="{BB962C8B-B14F-4D97-AF65-F5344CB8AC3E}">
        <p14:creationId xmlns:p14="http://schemas.microsoft.com/office/powerpoint/2010/main" val="150813811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68F2E2-512D-4950-88FA-AFB7AFA18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D1EF0C-1F98-4360-8981-DAF07640E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DD808F-0B0D-41EF-9908-6A7903F6F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B22AC8-467F-49FD-9CE0-0FE6AB631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A7125D-82D5-428F-82E5-4B580CF28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Turn a simple club idea into a clear business plan.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866F6C-165C-42A6-B20E-CD576A11D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73811C-188B-42D6-93E4-D9F7F9A6A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79999404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9026962-91FA-43D7-86A5-904B3F64D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BA2AD3-A2F5-4AF2-B606-48ECFD8E5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493EF4-69A2-4E19-BFB7-2C34689B2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909889-0A1C-407D-9C05-1D93681ED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136308-D39A-43EB-A09B-FB847998C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intro to business lesson plans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0CACE1-4211-459D-93B4-6DF7808A5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755C64-C8B4-49F4-9FF5-EC7A30EFB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05419F-D8CC-43E6-901E-40B49D64F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5FED03-CB83-48B7-8458-44C709E29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intro to business lesson plans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0CBB11-4DDC-43F7-9408-112C295F2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B7F92E-702E-4A27-A0E7-7372A7F1C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8F92B2-9E57-4566-BD3C-AA87B7AEF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0304E39-741A-49A8-8459-726FE0C68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F15695B-FC92-4F0E-A441-F04913565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simple club idea into a clear busi…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C91C8A1-702C-48A8-98FE-4BE76CF6F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46318E-1144-4705-86C5-4941EE670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CF2922-381B-4F8E-9477-7CACF4C42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0A07278-311E-4275-8517-ADF3BB6B4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7CDF88B-4E28-425D-B4A9-F6D51278A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Education: Review results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B7A4F23-EFFA-40C7-BAD9-B48DEE287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9142821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22C5805-480F-4A36-93CA-965766C51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D0537D-8EED-4535-B6B0-FC4CDD71F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1AE9CD-47BB-480F-B21C-F969DD6FA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A5C811-6FFF-4C22-960C-E1A87C45A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9E1944-C036-40A3-AE2C-9349E8F91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6FA787-F4EA-46A0-B3F5-467991DC8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03039D-FFE8-48AB-9914-0C722EBBE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535C4E-F316-4F51-9398-7765260FA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7032D4-3E4B-4269-87D4-640F0BFC9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Spot a need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83D2DB-BF0E-4F23-889D-F11B210F7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6BABE9-1F8F-41A5-AF83-EF3AA76B0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231AC8-8531-4657-9994-22C50890F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A094E9-76A1-4D97-B074-8893B5097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the offer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4A702B0-9827-43E4-9C14-A2801E596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A96035-C58C-4D32-B030-F93602B9A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C0E186-C191-4530-A341-338C062C3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BDCE1AE-6215-45F4-BDC7-38E56C35F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the costs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4BAD13B-78A7-4720-A13D-CEF9400F4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1D463AD-A2FC-48B9-9EFE-7E602A268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E09A915-F321-401D-8A5D-2F22F9F7B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6F05139-D70D-443C-95DE-1DE291DC2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Plan the pitch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A9F3B3F-0E3E-45FF-9D65-FAC23B69A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D26B618-7F94-4EDC-B345-29275662D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DAA6983-F517-4E60-940B-501D32EC8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E0B1B25-9E2C-4943-9744-BF93B4F90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results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6815877-E469-45FA-8763-7B302CBA1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38399370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BB17E1D-DF2D-400D-8E3A-5D957F5EA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026A30-2F34-4EEC-B4D1-B7F834B10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64E9D1-4003-4276-B9B2-22745B193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A3E848-7D99-47AC-95B8-A2F358A85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3000AF-6648-4B08-9CD8-A54FD0864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intro to business lesson plans: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05997D-A7AE-46B5-969D-DA24CFD67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C243A2-C126-4A27-8BE4-508A19F76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9619C0-001A-433D-A9FC-8269EA14F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2021D0-FE3E-4EF5-BFCF-C81185E7B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89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Students only know the word 'business'.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5B8996-B9A6-48F2-966E-7D19BDB71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DF2BCA-DA9E-4409-9701-1973D4299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61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lesson feels abstract and hard to follow.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B303CF2-ADA6-4A39-A779-E6DE9F7D7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593972D-31B6-4E10-AE45-EB044FA70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Activities lack a clear real-world example.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E43B7F-3438-4034-8397-9B45747FB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110A490-3C15-4264-8290-20C17FE06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30F223-6990-40C1-853A-CCFE53AD4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BB1B345-5273-4BBE-9806-38AD9E8D0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295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class follows one concrete story from idea to plan.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33B2A27-2447-41B9-96D1-B27B501BF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17EFA99-4C01-4233-997F-F9FAE0461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8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Students connect terms to a familiar school setting.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F6AC9FB-4511-4C01-BDCF-FC20F3E61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E347538-B47F-4CFC-BE66-E05DBB72E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1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activity builds toward a simple final pitch.</a:t>
            </a:r>
          </a:p>
        </p:txBody>
      </p:sp>
    </p:spTree>
    <p:extLst>
      <p:ext uri="{BB962C8B-B14F-4D97-AF65-F5344CB8AC3E}">
        <p14:creationId xmlns:p14="http://schemas.microsoft.com/office/powerpoint/2010/main" val="80782536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CCB4DEF-F0C1-4CE8-BBF3-138062556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236B5E-2EF1-4DD5-98CE-4448F34AB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CF91A7-37C0-494B-97B1-9B1DE0AC0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E13790-7304-49AB-89BD-A69C127C1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5808F2-B35E-4E83-8AA7-6C66F9809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CB2520-644C-4B1C-AEB5-8F92D2EE7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B3D7AF-1785-41A6-A63E-39AC2A686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A61069-8B44-4525-AA53-D92CF0C4A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A1834C-5D58-4B65-9CF8-FA3F17D00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NEW TEACHERS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885D86F-47F5-4A01-B65A-E9E75189D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example to explain business basics in class.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401D25B-A217-4B56-86FA-9CF71C345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F95FB3-972C-46ED-9E43-B7C6E6E2A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1D0C06-13A2-467F-AAAE-41F02A73A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4480AE1-AC45-44EB-B658-C88980D89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BUSINESS CLUBS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8E8D9E0-F2F6-414D-BCA0-D251832B2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practical case for team activities and discussion.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66E6DB5-3557-40F2-9ED0-2A8C71ABE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98D4DA-AA5C-46CB-B2CB-3737D4D12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AFA771A-0996-455D-A3DF-58BCC5BA3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C1A886B-C317-4733-B92A-DB1549B11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STUDENTS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494F982-82AA-4AEE-93BA-085B16B9F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an easy story that shows how a small business starts.</a:t>
            </a:r>
          </a:p>
        </p:txBody>
      </p:sp>
    </p:spTree>
    <p:extLst>
      <p:ext uri="{BB962C8B-B14F-4D97-AF65-F5344CB8AC3E}">
        <p14:creationId xmlns:p14="http://schemas.microsoft.com/office/powerpoint/2010/main" val="204185144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DEBC841-11EF-4A1B-9855-23449ED43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01EBB8-6552-425C-9F46-A11698C4A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B26B04-3C3C-4533-99E0-F4B013661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32666F-6FD6-4CAC-9831-5A5FB0B2D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21F8D2-83B8-4BCB-92D0-45ED067DD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2C8414-580B-4979-9DE1-2E95DAA67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4BCB6D-900F-4E75-9399-3E99ED10E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E5C60C-F9B2-4A28-B210-5527347BC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EC1F57-D3D4-4EA8-9058-9FAB70CDB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5344B5-1462-4B27-B86D-010021119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4C6DE4-9360-453C-8FBE-22B3AFA7C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Spot a need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256301-5A06-43E6-875A-A9696A6C7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2EFC74F-4D70-4771-B510-17430272E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75B6E9-EA68-4436-8E08-FC8EBE38E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E206EBA-B412-4121-962B-516F37A85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78E43C-E8EE-49F1-BA5C-B643B5938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A066DC6-B313-4D53-B60E-8BAE8C6EB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the offer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47A40E8-5633-4967-B2F1-72D92D255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7CDC38D-DC58-4921-BA23-310A2065D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3DBAC7A-A43B-411A-900B-B4E539A65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5A9AE97-2CB9-4E1E-AF1D-B054EA26C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55F3B4C-50A0-4B05-947E-00EB240AF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6423DA3-EF33-4B9E-8B1C-9E95E4B06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the costs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EC4E621-7E0D-4EBB-A70C-8FED00377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D156611-B6E6-45C4-A153-E6A464B6F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56521D9-D44D-40AD-B946-5512BB7EE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2960F66-54F3-47B4-9D05-F03668A39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F7BA1EA-C500-4D95-AAE6-78E394FEB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37C0C02-73BA-4EAA-B92C-AF69AECBA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Plan the pitch</a:t>
            </a:r>
          </a:p>
        </p:txBody>
      </p:sp>
    </p:spTree>
    <p:extLst>
      <p:ext uri="{BB962C8B-B14F-4D97-AF65-F5344CB8AC3E}">
        <p14:creationId xmlns:p14="http://schemas.microsoft.com/office/powerpoint/2010/main" val="31225694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4EBC79E-0BFA-412B-8FDE-960920D20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3934D4-AD2F-4E46-9E8B-DAD1E54E5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286C31-B7DB-4156-A1FA-7D0B30457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8AB6BC-192E-400D-9704-849FB21ED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A44ACA-97CD-43EB-8827-2B602CD7C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intro to business lesson plans: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0330F4-9869-4EC4-928D-920E11ADC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FF0863-59DB-477D-AF70-561C7C9B7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97F7C9-46BD-4685-A528-0DE822A42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Maya turn a school café club into a plan students can explain clearly?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BA06A1-97B9-4F0F-8038-77B7065D6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E1B06F-4827-4866-8542-C51206F31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37BE787-7CD2-4F23-B1B0-00E64F2F2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DE29AA-67BF-4031-815F-FDC2E045E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Define the offer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21EEBC-0C43-4656-B5CB-5B0527475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30AA246-4507-40CA-A9AB-B7D5E31A5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BC75F01-BB9B-4BC7-962D-925747C1D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costs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725E287-8ABE-4C49-AF10-FDC99FF5E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DC1CBE0-EE96-47BE-A031-3FBE06001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78D47FA-6406-47B7-B125-565E34124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results</a:t>
            </a:r>
          </a:p>
        </p:txBody>
      </p:sp>
    </p:spTree>
    <p:extLst>
      <p:ext uri="{BB962C8B-B14F-4D97-AF65-F5344CB8AC3E}">
        <p14:creationId xmlns:p14="http://schemas.microsoft.com/office/powerpoint/2010/main" val="129725601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7712635-884C-4EA5-966C-D863AFE91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B2DC62-6857-4AE6-83E9-3226A781C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AC615F0-3723-4745-A1AC-0B669F8E0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D58679-6967-4FBA-9ACC-507E5EA66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FE0904-D041-4071-8765-8323626D5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intro to business lesson plans: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A7F053-3810-40BD-99D6-2718AA509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EC36DC-7DDC-4ACA-9FDD-D66704534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30285F-0490-4CC5-AC9A-229204312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399710-F40E-49D0-A706-D73175E36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Spot a need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AD854B-F820-4604-B2DB-DF67BE2CF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1B278A-B699-4340-A05D-E61BC19C5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E51EDF-FF7C-4E1F-8832-A16AB035E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E554C2-620E-4CF1-9E96-B6C28AD04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6BE4D82-F3C4-4B0E-BF93-68E6C07A0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the offer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636FA3-3094-41E6-8ACB-4870D2612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0B437A0-9D46-4C8B-B222-540C534F7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19FF5BA-DA03-4EE1-930D-725B9C80F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158426B-16B5-46DE-9B57-9BD6C51B1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F552FED-C9D1-4559-8301-CCED10FC7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the costs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D020431-4131-4AE9-925B-A8BF148D0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0092FE2-8041-4ECA-90E4-FCEC27029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FEFD04D-51E5-4A08-8494-1DD939DB3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91A34AB-7B30-4957-A552-F65DC5C95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45163BC-2534-480D-B419-83BE576A9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results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CF2B85B-136C-4CFA-A433-69FC3C625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3310635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51AEC7-D47D-44E8-93C2-AC103F22A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BB98CD-5DAD-4080-B5C7-D0A6F02EF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734B44-F03D-455F-8264-E67FC2970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story makes business lessons easier to teach.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8E05D9-42A1-45A0-BE30-7E740EED0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8866FF-37AD-47B8-B63F-A2731A301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AB3DED-7A16-40F4-BD9B-B1E809223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9AB36C-5526-42FF-A5C0-186853510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84311012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2026-10-01T20:25:48.4170000Z</dcterms:created>
  <dcterms:modified xsi:type="dcterms:W3CDTF">2026-10-01T20:25:48.4170000Z</dcterms:modified>
</coreProperties>
</file>