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6c983d1ba164ee9" /><Relationship Type="http://schemas.openxmlformats.org/officeDocument/2006/relationships/extended-properties" Target="/docProps/app.xml" Id="R9a5a9ee3ae464990" /><Relationship Type="http://schemas.openxmlformats.org/officeDocument/2006/relationships/officeDocument" Target="/ppt/presentation.xml" Id="R2c6e7622d6c54a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2e9be4274bd4329"/>
  </p:sldMasterIdLst>
  <p:notesMasterIdLst>
    <p:notesMasterId xmlns:r="http://schemas.openxmlformats.org/officeDocument/2006/relationships" r:id="R46dac5c651404254"/>
  </p:notesMasterIdLst>
  <p:sldIdLst>
    <p:sldId xmlns:r="http://schemas.openxmlformats.org/officeDocument/2006/relationships" id="256" r:id="R11569df8d2f04058"/>
    <p:sldId xmlns:r="http://schemas.openxmlformats.org/officeDocument/2006/relationships" id="257" r:id="R2f7ff629c84b4792"/>
    <p:sldId xmlns:r="http://schemas.openxmlformats.org/officeDocument/2006/relationships" id="258" r:id="R2335e3e97c2b4516"/>
    <p:sldId xmlns:r="http://schemas.openxmlformats.org/officeDocument/2006/relationships" id="259" r:id="Rb884c144945142e0"/>
    <p:sldId xmlns:r="http://schemas.openxmlformats.org/officeDocument/2006/relationships" id="260" r:id="Re30a3da71374497c"/>
    <p:sldId xmlns:r="http://schemas.openxmlformats.org/officeDocument/2006/relationships" id="261" r:id="Rdd61a92bf95f4f70"/>
    <p:sldId xmlns:r="http://schemas.openxmlformats.org/officeDocument/2006/relationships" id="262" r:id="R656c68d53b284034"/>
    <p:sldId xmlns:r="http://schemas.openxmlformats.org/officeDocument/2006/relationships" id="263" r:id="R8cd4cc69f8f84c64"/>
    <p:sldId xmlns:r="http://schemas.openxmlformats.org/officeDocument/2006/relationships" id="264" r:id="R8e1629102a2540aa"/>
    <p:sldId xmlns:r="http://schemas.openxmlformats.org/officeDocument/2006/relationships" id="265" r:id="R888f2dcf9b0543f2"/>
    <p:sldId xmlns:r="http://schemas.openxmlformats.org/officeDocument/2006/relationships" id="266" r:id="R05db00b4ef9644e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69c1e92d4149da" /><Relationship Type="http://schemas.openxmlformats.org/officeDocument/2006/relationships/slideMaster" Target="/ppt/slideMasters/slideMaster1.xml" Id="Rc2e9be4274bd4329" /><Relationship Type="http://schemas.openxmlformats.org/officeDocument/2006/relationships/notesMaster" Target="/ppt/notesMasters/notesMaster1.xml" Id="R46dac5c651404254" /><Relationship Type="http://schemas.openxmlformats.org/officeDocument/2006/relationships/presProps" Target="/ppt/presProps.xml" Id="Rad4cff756dc64d0d" /><Relationship Type="http://schemas.openxmlformats.org/officeDocument/2006/relationships/tableStyles" Target="/ppt/tableStyles.xml" Id="R6379027aa7594bd3" /><Relationship Type="http://schemas.openxmlformats.org/officeDocument/2006/relationships/slide" Target="/ppt/slides/slide1.xml" Id="R11569df8d2f04058" /><Relationship Type="http://schemas.openxmlformats.org/officeDocument/2006/relationships/slide" Target="/ppt/slides/slide2.xml" Id="R2f7ff629c84b4792" /><Relationship Type="http://schemas.openxmlformats.org/officeDocument/2006/relationships/slide" Target="/ppt/slides/slide3.xml" Id="R2335e3e97c2b4516" /><Relationship Type="http://schemas.openxmlformats.org/officeDocument/2006/relationships/slide" Target="/ppt/slides/slide4.xml" Id="Rb884c144945142e0" /><Relationship Type="http://schemas.openxmlformats.org/officeDocument/2006/relationships/slide" Target="/ppt/slides/slide5.xml" Id="Re30a3da71374497c" /><Relationship Type="http://schemas.openxmlformats.org/officeDocument/2006/relationships/slide" Target="/ppt/slides/slide6.xml" Id="Rdd61a92bf95f4f70" /><Relationship Type="http://schemas.openxmlformats.org/officeDocument/2006/relationships/slide" Target="/ppt/slides/slide7.xml" Id="R656c68d53b284034" /><Relationship Type="http://schemas.openxmlformats.org/officeDocument/2006/relationships/slide" Target="/ppt/slides/slide8.xml" Id="R8cd4cc69f8f84c64" /><Relationship Type="http://schemas.openxmlformats.org/officeDocument/2006/relationships/slide" Target="/ppt/slides/slide9.xml" Id="R8e1629102a2540aa" /><Relationship Type="http://schemas.openxmlformats.org/officeDocument/2006/relationships/slide" Target="/ppt/slides/slide10.xml" Id="R888f2dcf9b0543f2" /><Relationship Type="http://schemas.openxmlformats.org/officeDocument/2006/relationships/slide" Target="/ppt/slides/slide11.xml" Id="R05db00b4ef9644e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452e5023de54a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1d68886577341cb" /><Relationship Type="http://schemas.openxmlformats.org/officeDocument/2006/relationships/notesMaster" Target="/ppt/notesMasters/notesMaster1.xml" Id="R97248dce9d274c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b82f9504a74dd3" /><Relationship Type="http://schemas.openxmlformats.org/officeDocument/2006/relationships/notesMaster" Target="/ppt/notesMasters/notesMaster1.xml" Id="R5011ddd146554e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c04ee5632e4d65" /><Relationship Type="http://schemas.openxmlformats.org/officeDocument/2006/relationships/notesMaster" Target="/ppt/notesMasters/notesMaster1.xml" Id="Rc8b35f63c7c340f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af5b90d264498e" /><Relationship Type="http://schemas.openxmlformats.org/officeDocument/2006/relationships/notesMaster" Target="/ppt/notesMasters/notesMaster1.xml" Id="Rb4ee46117ed340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455ee24aca64c5e" /><Relationship Type="http://schemas.openxmlformats.org/officeDocument/2006/relationships/notesMaster" Target="/ppt/notesMasters/notesMaster1.xml" Id="Ref69835e6a634c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ed512867bd4e3a" /><Relationship Type="http://schemas.openxmlformats.org/officeDocument/2006/relationships/notesMaster" Target="/ppt/notesMasters/notesMaster1.xml" Id="Rab46bcd470424da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e533b44d0f485d" /><Relationship Type="http://schemas.openxmlformats.org/officeDocument/2006/relationships/notesMaster" Target="/ppt/notesMasters/notesMaster1.xml" Id="Rd545e72c7fe74ca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7856b9d1c54349" /><Relationship Type="http://schemas.openxmlformats.org/officeDocument/2006/relationships/notesMaster" Target="/ppt/notesMasters/notesMaster1.xml" Id="R1a3df42ff0ab47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ed21f22db448f5" /><Relationship Type="http://schemas.openxmlformats.org/officeDocument/2006/relationships/notesMaster" Target="/ppt/notesMasters/notesMaster1.xml" Id="R0e76d4d1903f46c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65129e6fb654dc9" /><Relationship Type="http://schemas.openxmlformats.org/officeDocument/2006/relationships/notesMaster" Target="/ppt/notesMasters/notesMaster1.xml" Id="R624e7674b6d54b8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03ccb539a354c7e" /><Relationship Type="http://schemas.openxmlformats.org/officeDocument/2006/relationships/notesMaster" Target="/ppt/notesMasters/notesMaster1.xml" Id="Ra39218f3a1c24a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06c182f15945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72bfe5dba14dec" /><Relationship Type="http://schemas.openxmlformats.org/officeDocument/2006/relationships/slideLayout" Target="/ppt/slideLayouts/slideLayout1.xml" Id="R193b4f4de9344e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3b4f4de9344e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889ce2cf445d0" /><Relationship Type="http://schemas.openxmlformats.org/officeDocument/2006/relationships/image" Target="/ppt/media/image.png" Id="R8c7af7f6fe5b4b65" /><Relationship Type="http://schemas.openxmlformats.org/officeDocument/2006/relationships/notesSlide" Target="/ppt/notesSlides/notesSlide1.xml" Id="Rb16add3b4d7e4dd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62fcc135694ad4" /><Relationship Type="http://schemas.openxmlformats.org/officeDocument/2006/relationships/notesSlide" Target="/ppt/notesSlides/notesSlide2.xml" Id="Rf8933cfbcfe046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b083b5dc3a4fd8" /><Relationship Type="http://schemas.openxmlformats.org/officeDocument/2006/relationships/notesSlide" Target="/ppt/notesSlides/notesSlide3.xml" Id="R3ff9ed1f91bb403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b238339d554d0c" /><Relationship Type="http://schemas.openxmlformats.org/officeDocument/2006/relationships/notesSlide" Target="/ppt/notesSlides/notesSlide4.xml" Id="R0f22b0f8d3db47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6387fccc246b6" /><Relationship Type="http://schemas.openxmlformats.org/officeDocument/2006/relationships/notesSlide" Target="/ppt/notesSlides/notesSlide5.xml" Id="Re4d924ddfd3046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2ed4e4a9e4449" /><Relationship Type="http://schemas.openxmlformats.org/officeDocument/2006/relationships/notesSlide" Target="/ppt/notesSlides/notesSlide6.xml" Id="R00d3138726f144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abee3575e6471c" /><Relationship Type="http://schemas.openxmlformats.org/officeDocument/2006/relationships/notesSlide" Target="/ppt/notesSlides/notesSlide7.xml" Id="R935cbaeb161248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6f00fec48048c1" /><Relationship Type="http://schemas.openxmlformats.org/officeDocument/2006/relationships/notesSlide" Target="/ppt/notesSlides/notesSlide8.xml" Id="R5752f416192f49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f790e887884d4a" /><Relationship Type="http://schemas.openxmlformats.org/officeDocument/2006/relationships/notesSlide" Target="/ppt/notesSlides/notesSlide9.xml" Id="R4ee3bca87c6e48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17c861e924be8" /><Relationship Type="http://schemas.openxmlformats.org/officeDocument/2006/relationships/notesSlide" Target="/ppt/notesSlides/notesSlide10.xml" Id="R12b38c89ed8744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9c1ff13d64d27" /><Relationship Type="http://schemas.openxmlformats.org/officeDocument/2006/relationships/notesSlide" Target="/ppt/notesSlides/notesSlide11.xml" Id="Reddd771ce45c4be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08B98A-EFDB-4B4E-85F6-C357FB482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11DD0C-92FB-4CA2-9F93-D55E41A2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A40AFF-B18E-4A70-AE5E-3A3D7C185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Business Presentation Fbla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CB223A-A602-4BFA-A003-573D54EA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team launches a campus snack cart and learns how to pitch, plan, and grow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4AF355-B557-4371-8AA9-12102E206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D5F53-B93B-44CD-A5B8-6CAF7813C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83000A-7D6D-4400-9D28-E3053B9D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72BFFD-D064-4033-AC2B-6EA9BB749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af7f6fe5b4b6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800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20C669-4D3D-4327-8713-6FD70E6BD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587E87-BC2E-48D1-9301-3B58F49B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DF047C-8C32-4930-88B0-25D665E6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9AF2E4-8CC8-4E29-86FD-C49387E6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4B7940-216A-4F90-8823-889752A49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business presentation fbla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3F940B-E925-42AE-8961-BE441E56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BC53A7-32E3-4C13-B3EA-F09209535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6C4650-0CDE-4A9A-BDB2-01B891047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Opportunity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D98B0C-C11C-43CB-B777-18486D4F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idea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86096C-84D4-4D34-93A7-A30E80340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C672AB-0E0D-43A9-A5A8-33942BDF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4A997F-C466-4361-943C-2C7777F92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F41952-83A2-42BD-BBD9-8E12C5F9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customer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2B9D22-5EF0-4C20-A371-F30EF6A5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8F548D-F1DC-436B-AF9C-B894A20B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5D062-F35D-4379-9A5A-98FAEDE78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3ED278-6AB8-48F4-B788-422407107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16BFF3-92C1-4FC2-A911-B4D24C5AA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13B695-E1D8-43FE-8B2F-D395FDCD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109BC2-FE5A-4973-96CE-4A3058CB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26ADB0-8DF2-4A88-9C0F-0953F2723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pitch</a:t>
            </a:r>
          </a:p>
        </p:txBody>
      </p:sp>
    </p:spTree>
    <p:extLst>
      <p:ext uri="{BB962C8B-B14F-4D97-AF65-F5344CB8AC3E}">
        <p14:creationId xmlns:p14="http://schemas.microsoft.com/office/powerpoint/2010/main" val="1973942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1C75E9-8070-462B-A748-D1D84BB6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DB0A74-FC76-4672-9E94-500272F1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229AB1-32C9-4AA8-B344-84D3BD6B6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18A6F-9C20-491D-A802-12487733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46FB38-C303-49EC-A570-62FBE381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simple idea into a clear student business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7B51CF-99E0-41C1-8E5A-06912F1D0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71ECF0-00C9-443B-92B2-2F0BB6E94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259426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2DD2E7-9BD1-47FC-950B-60B7B303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48A65-2F2E-477D-B264-925A3C48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A686D5-6537-4857-9BCF-FA4792A43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45A68B-D28D-414E-A691-E769E347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2DC44B-8D6B-4265-9B34-2DAA367E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intro to business presentation fbla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62A225-FC6C-4ADF-B4E7-97260E6A7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997D99-D4B8-4919-AF9A-2A403F67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5E0B40-2CEB-4ABA-B9C1-2D5CD609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82F9C4-70CE-4461-9D22-A26A0E50B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business presentation fbla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071F7-B279-4D3B-A9F8-8A6F7BEB1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8CF48D-AD70-4505-99D2-88E62C479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59165-7D76-4DC4-BA3E-1F8A5681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D817A6-B8B5-420A-9945-F6BC8E8D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EB6275-D203-4524-8DAB-0D3AA5FB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simple idea into a clear student 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82A1D8-4D5F-4C5B-896B-F744657DC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6FE06-B7AF-4482-8568-9F3048E5E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C1DA07-3657-47BC-8269-8CBB2157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DECEB2-90D1-4315-8EBE-F04BCF72F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69AFCB-D0D2-474F-A9A4-C2DB4003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next steps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7C0140-4A63-4892-812E-5106F2C9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475929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45AF36-7D44-4A80-824D-5BE018681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B61F45-263C-43FE-961E-B089E5C0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BC2667-609B-489F-9712-A4758825C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FEC329-A4F2-4448-8126-BC30AA72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BA10AF-3D18-4C38-86FF-CFDFB4DF1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F39F5-1A99-49A6-996B-C5DD4409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7E765A-D394-4D4C-8460-9B2EC9846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9ED316-24C6-4924-B8E7-7C6755C3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7BB203-1D0F-43DA-AAA4-6D2DB517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idea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053347-EA90-402C-A3AA-AC5C3D79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CE0404-5DBE-4609-AD41-51EBBD8C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A5F30-8C66-4D17-A984-153077563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25B099-73C9-469B-9B9D-F8B8E1C5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customer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50ED6-653A-4F85-A0E3-1B843253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442AF5-EF25-4FC1-8831-9B0A6A51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7E0C01-D0A6-4AF5-829D-449C228C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5209AD-12D3-4BE0-BD91-A8A7816C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offer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23F198-834C-4B8F-90AC-F0BA6763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FCE585-88EF-40D9-B028-F996FD56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E51E49-F407-41FA-9F8B-476D4589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4D0208-56EC-4687-8C81-52F16B054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pitch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795D6C-A51C-4FF3-AC1D-8E2F1F09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2F97F4-4A0F-421D-A279-C418FF1F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55A8DA-DF21-4155-93F4-59E5885A9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EE2836-B27A-4964-A2E7-4DBE6124F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830F25-038F-4D56-865B-D360FAC1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367233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AC09A0-B8A6-4555-A5B3-46754038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F20226-C2AE-4E9E-9196-00134102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CA8E9B-21D2-4422-921E-8AB9C6C83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72AE96-3666-4777-9BFD-71CB7834E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DE5A6F-D6C8-4750-97FE-235E47573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business presentation fbla: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846C0F-E396-43D1-861A-864021809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FDD8A-7865-4A61-9C26-DC3ADC55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12212C-357C-4554-B7F8-D49BDC702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F73A7C-5846-4777-96AB-51813C2C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8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idea is exciting but too vague to present.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9E20CC-68A5-4610-91C0-77C2BF9A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893721-DF39-4C97-B14C-EECC854AC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has no clear customer or offer.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68A49F-AF64-4D65-9F18-BAAA397F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2744C7-B876-477B-9F19-131CF136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scattered and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CDA734-9C5E-497C-B8F6-1DA3FB2AE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DD04CD-A116-4E5D-9746-C08DA2865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27EFB0-7FD6-464E-80F4-A9EBAD6F6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371E8-1A01-4503-B95C-4FA4FB54E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0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business idea is focused and easy to explain.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3781D4-B2B1-4618-BE22-2B142F62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8FEFE5-54B7-4BF8-8076-FEA63934E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a simple plan with clear roles.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4EADE9-9534-425E-9687-94E56DE0A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13BDE0-C5A2-4C30-8228-D18EB38E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0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flows from problem to pitch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9739509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E5B4BE-92C4-407A-A57F-C5A6DAC7D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F0AD51-5E8E-47FB-9A93-9F3C42E5C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547F36-022F-4D06-BBC1-9F8F281C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656E78-9950-42A8-B292-7C2E4EF2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0958A-13B0-440B-B250-5A03BC96C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03AC7A-B0DC-48AB-B609-28AAB45BD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5DB636-EEB1-461A-B99C-92632AB7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AB2788-B9CB-44CD-9FBF-1CD0E682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89E0D5-55F6-4592-A56C-E63D96ADD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FBLA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63253C-B0AC-4757-919F-5CC34243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example for presenting a student-led business concept.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2A70EB-323F-492A-83E4-6A0271C66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E5292D-972F-4463-97E1-8D49FD763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0C34C4-E6B7-4D77-B0C4-0A459C73E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CA3F61-525D-4950-98C6-E90C6835B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 CLASS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5AAD7-8175-4A20-A7E7-5163ABDE0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practical case for discussing planning, teamwork, and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3947F8-9B45-4033-968C-68B92EACC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A52C96-9CD7-4D53-B346-3B5A5FB7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9154CE-3303-4B15-8F92-4BC160E2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C6D303-7C64-487A-99A6-6ED90CC6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CLUB ADVISOR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C74330-698A-445C-8552-1FA999748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template for guiding students through a pitch deck.</a:t>
            </a:r>
          </a:p>
        </p:txBody>
      </p:sp>
    </p:spTree>
    <p:extLst>
      <p:ext uri="{BB962C8B-B14F-4D97-AF65-F5344CB8AC3E}">
        <p14:creationId xmlns:p14="http://schemas.microsoft.com/office/powerpoint/2010/main" val="21053096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89B7F1-4966-4953-9F35-6D57D219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3BF43E-537E-4BF4-9AFC-543172B7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22646C-F6CA-43FC-B96D-8758A510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043C20-9947-43BB-9701-8E2318F9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9D2E1-278F-42C8-9625-13A8D8FA1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2CDB40-732E-4115-976C-CAB112507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D9B582-E634-46B2-B45A-0618D766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CE8A75-58E8-4ADE-A875-4A09D2AB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D97344-0BBA-4B1D-9BC7-3F6CAC33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D1D01-C6B5-414A-93C0-0159FCD9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B41C49-519F-4CC5-965D-1D474675D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idea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742C15-A95A-4767-B4E6-F4CB7845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3ADD1F-2B74-430C-984E-998AB6351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85A787-F32A-4E02-A9CB-59A38332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00FA70-79ED-4384-9922-10848CED4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79BA61-FE6D-4DBE-AE00-AE17F0D8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1D3425-69D7-44A1-943A-1599DFCC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customer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1AF396-7FFA-4D47-89D1-75E537FC8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F18BF1-840F-4227-B95D-11421DF82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F425B3-46A5-486F-89BD-29D9C127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7842D-A60B-4997-9975-CF238230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0B7BC9-4307-495B-8289-21D399FE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98C7E6-A0DB-4053-B6E8-F6407AAC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offer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F209DE-F289-4376-A44D-1624AE19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8A466E-84E6-4E19-A622-1A319E26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95554D-E281-4902-88FD-4B46036B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45C590-CCD2-41AC-B80A-FF7F208C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4961BC-104F-41DC-AF62-9D3572213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CE8813-7298-4DF8-B78E-D5AA6F8F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the pitch</a:t>
            </a:r>
          </a:p>
        </p:txBody>
      </p:sp>
    </p:spTree>
    <p:extLst>
      <p:ext uri="{BB962C8B-B14F-4D97-AF65-F5344CB8AC3E}">
        <p14:creationId xmlns:p14="http://schemas.microsoft.com/office/powerpoint/2010/main" val="8960614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34D570-2656-44A5-9B4B-4CCAA541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39E535-5113-446F-9847-3B32E7B8F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208DD-C8AD-4EF7-AB1B-A989F242A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A8ABFE-857D-42B2-80E4-44005814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3600F-F048-40C4-8D8F-A2E33C8C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9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business presentation fbla: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C7B34-BCF0-41E7-A27A-D4CB40FA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00D60D-217E-4ED8-BC80-1902190B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01C73-00DD-4BF3-BF79-98D8F2D96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student team turn a campus snack cart idea into a clear business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BD3EFD-4410-45C0-9A42-7B74A5BE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7190C2-1660-4037-AA9A-1E8636D9D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37501B-6364-43C7-B860-51429006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A3DDB1-1140-4404-89B5-D284B40E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customer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F95981-EB3F-49D7-8D0F-92E43966D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50CFD8-3FF7-4BF3-BD93-1D5CBDCE7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8408E5-7EEB-4BA9-858D-36D6B783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offer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202C81-0E06-4191-A77C-87B2712D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5EF0F4-09CF-4F41-886B-A67B3782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4D5D85-9118-45A7-8109-595F47FC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</p:spTree>
    <p:extLst>
      <p:ext uri="{BB962C8B-B14F-4D97-AF65-F5344CB8AC3E}">
        <p14:creationId xmlns:p14="http://schemas.microsoft.com/office/powerpoint/2010/main" val="3355288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1D885E9-302C-4ED5-8AA1-8C2EAFAF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85CE67-60BA-452A-988F-DBC0B4B3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5F65F-4F54-424B-BCAD-2964B5A2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2467A9-2795-4620-A6D3-AADA6559D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D0369A-5D1A-40C2-BCD7-26EE27894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 to business presentation fbla: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BAFA0F-64C9-4BA4-A4A6-A8F9F9D4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0219B-6361-4B39-902E-10E2A26B6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B447CC-93BE-46D2-AB1F-CA1CE701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A6D7D3-55B5-4DAD-9611-CE96D231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idea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0ADF3A-460F-42EC-9760-D9214BBE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785316-81F1-4493-813D-F0253D937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763FBB-6247-4F64-9619-3B781854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CC66E4-3244-4BB6-8345-1457D546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37FB2-3EAE-4E4F-8715-975D97CC2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customer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B1F3E2-30A0-4392-BBAB-BC447F88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3A86D6-FF0F-46A6-B336-10BF92EF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C9F89-8989-4B04-B022-10B724AD4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B033D1-4F0D-4C85-B9A5-345DDB0F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09F14E-8233-4A41-8C27-0FA1F8645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offer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DE83E8-65A4-4D06-A879-1C40ADA3F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466BB2-F8EC-41ED-8FCF-0A41F718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CF4044-8506-4071-BDA1-665392D3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DFCD44-4EE7-4C0A-B879-63038CF2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2E2B96-EA31-4D6D-82AB-7E1DB333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next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4122A6-D0AC-445D-9F6E-956215CCE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698599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C1D407-A88A-4C2E-811E-0F1B506B5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9F2DAB-36F4-4B0E-95B1-779FC7764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41564E-C873-4F30-8F32-6444DA29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shape the pitch and present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B00D43-13E6-4298-A200-8814BB258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09CA2-8BDF-4C9E-8861-D6ECF85E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2828AB-B602-4588-95EB-943EFD47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C2DC2D-A4A4-42D0-8447-C2D5682E4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254566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2026-10-01T20:59:50.7410000Z</dcterms:created>
  <dcterms:modified xsi:type="dcterms:W3CDTF">2026-10-01T20:59:50.7410000Z</dcterms:modified>
</coreProperties>
</file>