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069eb0520f46a8" /><Relationship Type="http://schemas.openxmlformats.org/officeDocument/2006/relationships/extended-properties" Target="/docProps/app.xml" Id="R271cebf2b6c34a94" /><Relationship Type="http://schemas.openxmlformats.org/officeDocument/2006/relationships/officeDocument" Target="/ppt/presentation.xml" Id="R92fb06b21b404d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cfcb6657d91476e"/>
  </p:sldMasterIdLst>
  <p:notesMasterIdLst>
    <p:notesMasterId xmlns:r="http://schemas.openxmlformats.org/officeDocument/2006/relationships" r:id="R69a3dffba27a473a"/>
  </p:notesMasterIdLst>
  <p:sldIdLst>
    <p:sldId xmlns:r="http://schemas.openxmlformats.org/officeDocument/2006/relationships" id="256" r:id="R0484aa524ef04bf5"/>
    <p:sldId xmlns:r="http://schemas.openxmlformats.org/officeDocument/2006/relationships" id="257" r:id="R6e218703d09e4778"/>
    <p:sldId xmlns:r="http://schemas.openxmlformats.org/officeDocument/2006/relationships" id="258" r:id="Rd8a782049b05498f"/>
    <p:sldId xmlns:r="http://schemas.openxmlformats.org/officeDocument/2006/relationships" id="259" r:id="Rf9a76c889a294932"/>
    <p:sldId xmlns:r="http://schemas.openxmlformats.org/officeDocument/2006/relationships" id="260" r:id="R15a7e38455ea44f3"/>
    <p:sldId xmlns:r="http://schemas.openxmlformats.org/officeDocument/2006/relationships" id="261" r:id="Rf996c029746e4abe"/>
    <p:sldId xmlns:r="http://schemas.openxmlformats.org/officeDocument/2006/relationships" id="262" r:id="R3b25856f24d54f17"/>
    <p:sldId xmlns:r="http://schemas.openxmlformats.org/officeDocument/2006/relationships" id="263" r:id="Rdc16ab0611074fa1"/>
    <p:sldId xmlns:r="http://schemas.openxmlformats.org/officeDocument/2006/relationships" id="264" r:id="Redf0eb98f39b4212"/>
    <p:sldId xmlns:r="http://schemas.openxmlformats.org/officeDocument/2006/relationships" id="265" r:id="R4d69f637ce2c4c49"/>
    <p:sldId xmlns:r="http://schemas.openxmlformats.org/officeDocument/2006/relationships" id="266" r:id="R77fec9959d9042d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198e6de2cf94484" /><Relationship Type="http://schemas.openxmlformats.org/officeDocument/2006/relationships/slideMaster" Target="/ppt/slideMasters/slideMaster1.xml" Id="Recfcb6657d91476e" /><Relationship Type="http://schemas.openxmlformats.org/officeDocument/2006/relationships/notesMaster" Target="/ppt/notesMasters/notesMaster1.xml" Id="R69a3dffba27a473a" /><Relationship Type="http://schemas.openxmlformats.org/officeDocument/2006/relationships/presProps" Target="/ppt/presProps.xml" Id="Rd1075927d2f7472f" /><Relationship Type="http://schemas.openxmlformats.org/officeDocument/2006/relationships/tableStyles" Target="/ppt/tableStyles.xml" Id="R931115cc539444cd" /><Relationship Type="http://schemas.openxmlformats.org/officeDocument/2006/relationships/slide" Target="/ppt/slides/slide1.xml" Id="R0484aa524ef04bf5" /><Relationship Type="http://schemas.openxmlformats.org/officeDocument/2006/relationships/slide" Target="/ppt/slides/slide2.xml" Id="R6e218703d09e4778" /><Relationship Type="http://schemas.openxmlformats.org/officeDocument/2006/relationships/slide" Target="/ppt/slides/slide3.xml" Id="Rd8a782049b05498f" /><Relationship Type="http://schemas.openxmlformats.org/officeDocument/2006/relationships/slide" Target="/ppt/slides/slide4.xml" Id="Rf9a76c889a294932" /><Relationship Type="http://schemas.openxmlformats.org/officeDocument/2006/relationships/slide" Target="/ppt/slides/slide5.xml" Id="R15a7e38455ea44f3" /><Relationship Type="http://schemas.openxmlformats.org/officeDocument/2006/relationships/slide" Target="/ppt/slides/slide6.xml" Id="Rf996c029746e4abe" /><Relationship Type="http://schemas.openxmlformats.org/officeDocument/2006/relationships/slide" Target="/ppt/slides/slide7.xml" Id="R3b25856f24d54f17" /><Relationship Type="http://schemas.openxmlformats.org/officeDocument/2006/relationships/slide" Target="/ppt/slides/slide8.xml" Id="Rdc16ab0611074fa1" /><Relationship Type="http://schemas.openxmlformats.org/officeDocument/2006/relationships/slide" Target="/ppt/slides/slide9.xml" Id="Redf0eb98f39b4212" /><Relationship Type="http://schemas.openxmlformats.org/officeDocument/2006/relationships/slide" Target="/ppt/slides/slide10.xml" Id="R4d69f637ce2c4c49" /><Relationship Type="http://schemas.openxmlformats.org/officeDocument/2006/relationships/slide" Target="/ppt/slides/slide11.xml" Id="R77fec9959d9042d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b0435e520447ee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81e2aeffed4413" /><Relationship Type="http://schemas.openxmlformats.org/officeDocument/2006/relationships/notesMaster" Target="/ppt/notesMasters/notesMaster1.xml" Id="Rd3763836bf45402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90d6344cbd742ec" /><Relationship Type="http://schemas.openxmlformats.org/officeDocument/2006/relationships/notesMaster" Target="/ppt/notesMasters/notesMaster1.xml" Id="Ra69565d978874a0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89d7e7d9184c3d" /><Relationship Type="http://schemas.openxmlformats.org/officeDocument/2006/relationships/notesMaster" Target="/ppt/notesMasters/notesMaster1.xml" Id="R7e11b2ed9676458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e5e274906154303" /><Relationship Type="http://schemas.openxmlformats.org/officeDocument/2006/relationships/notesMaster" Target="/ppt/notesMasters/notesMaster1.xml" Id="Ra36573e308134d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b38ce82e98c4a15" /><Relationship Type="http://schemas.openxmlformats.org/officeDocument/2006/relationships/notesMaster" Target="/ppt/notesMasters/notesMaster1.xml" Id="R5816ef7468cc45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d90436623984ede" /><Relationship Type="http://schemas.openxmlformats.org/officeDocument/2006/relationships/notesMaster" Target="/ppt/notesMasters/notesMaster1.xml" Id="Rbdc53b37a45046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55a19dbdea94dcd" /><Relationship Type="http://schemas.openxmlformats.org/officeDocument/2006/relationships/notesMaster" Target="/ppt/notesMasters/notesMaster1.xml" Id="R27f65b9f38a244a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99fbe141c5146d3" /><Relationship Type="http://schemas.openxmlformats.org/officeDocument/2006/relationships/notesMaster" Target="/ppt/notesMasters/notesMaster1.xml" Id="R988154540c59476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06806d4ab1247e1" /><Relationship Type="http://schemas.openxmlformats.org/officeDocument/2006/relationships/notesMaster" Target="/ppt/notesMasters/notesMaster1.xml" Id="R27f782479de64df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165681dc7b14c17" /><Relationship Type="http://schemas.openxmlformats.org/officeDocument/2006/relationships/notesMaster" Target="/ppt/notesMasters/notesMaster1.xml" Id="R77624ee0d75e438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fd9153ffa3e43fe" /><Relationship Type="http://schemas.openxmlformats.org/officeDocument/2006/relationships/notesMaster" Target="/ppt/notesMasters/notesMaster1.xml" Id="R048de17a0b7943d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b4e3d6fa134414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d974fcfdcc545dc" /><Relationship Type="http://schemas.openxmlformats.org/officeDocument/2006/relationships/slideLayout" Target="/ppt/slideLayouts/slideLayout1.xml" Id="R6f251876f94b462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f251876f94b462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c2ac3a2f2646a7" /><Relationship Type="http://schemas.openxmlformats.org/officeDocument/2006/relationships/image" Target="/ppt/media/image.png" Id="Rfef822c8493e40a1" /><Relationship Type="http://schemas.openxmlformats.org/officeDocument/2006/relationships/notesSlide" Target="/ppt/notesSlides/notesSlide1.xml" Id="R847cad36876e47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273d18ca1f94297" /><Relationship Type="http://schemas.openxmlformats.org/officeDocument/2006/relationships/notesSlide" Target="/ppt/notesSlides/notesSlide2.xml" Id="R04b7c4476e4a4f0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75b8ddfc4a4156" /><Relationship Type="http://schemas.openxmlformats.org/officeDocument/2006/relationships/notesSlide" Target="/ppt/notesSlides/notesSlide3.xml" Id="Rca73fcafbc37499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05f8c261f96444e" /><Relationship Type="http://schemas.openxmlformats.org/officeDocument/2006/relationships/notesSlide" Target="/ppt/notesSlides/notesSlide4.xml" Id="Rfb16aa11aa41434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eab62e5b9540ee" /><Relationship Type="http://schemas.openxmlformats.org/officeDocument/2006/relationships/notesSlide" Target="/ppt/notesSlides/notesSlide5.xml" Id="Recb34fd4ec0c42a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5ae60e90664005" /><Relationship Type="http://schemas.openxmlformats.org/officeDocument/2006/relationships/notesSlide" Target="/ppt/notesSlides/notesSlide6.xml" Id="Rb0da3d591b114c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89cef3cab384cdd" /><Relationship Type="http://schemas.openxmlformats.org/officeDocument/2006/relationships/notesSlide" Target="/ppt/notesSlides/notesSlide7.xml" Id="Rd2683266420a4e4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243732374c48e2" /><Relationship Type="http://schemas.openxmlformats.org/officeDocument/2006/relationships/notesSlide" Target="/ppt/notesSlides/notesSlide8.xml" Id="Rb9644342175942a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bf2aa6bfe34266" /><Relationship Type="http://schemas.openxmlformats.org/officeDocument/2006/relationships/notesSlide" Target="/ppt/notesSlides/notesSlide9.xml" Id="Rbd1926d7f84a461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58d31763894548" /><Relationship Type="http://schemas.openxmlformats.org/officeDocument/2006/relationships/notesSlide" Target="/ppt/notesSlides/notesSlide10.xml" Id="R1f70f8fd7ea24a1b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87063f6b854b25" /><Relationship Type="http://schemas.openxmlformats.org/officeDocument/2006/relationships/notesSlide" Target="/ppt/notesSlides/notesSlide11.xml" Id="R2861a051396f485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68BF81-7137-4D41-811A-27468AD27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2D75D6-1EA7-415E-809C-8643D820C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C2A25A4-37CA-4F45-B933-3526DF102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Business Presentation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0950FB-1D8B-450F-BF1E-29724D7CB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new café chain maps its launch plan, team roles, and first-quarter priorities.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207831-9B9C-4EB2-A2C6-CF8752B3F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588391-617F-45FD-8062-8AF813F5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48861E-1190-421B-AEA6-35FFC9A9E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A6F442-1FF8-4AB5-A060-2F4F819E1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f822c8493e40a1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6041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BB948F6-4DF8-4714-8ED4-009A37647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2105BF-9197-46E2-9F7C-16875C78A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140DA94-E5BD-4B21-AB91-3E246902D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E9E54C-F8A1-45A7-9E61-B9322303B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56D40-8739-47DA-8692-7147E25FD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business presentation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6FCC7D-EE40-46B7-84DC-657B2E62A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636CBC-83A3-4CEE-A0FE-C548E7204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3BAD7C-CA2F-44EF-8D6E-6536D352C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600669-BCCC-457F-B5E4-BB716C817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C5CE5D-234F-4924-82B9-58908C0EB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AED6D8-1D4A-4AC8-B55D-5F83FBD8B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3B483F-6C2D-4C82-88E2-C4BA31C2C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 Snapshot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E64ACD-8BF2-48A4-9CD8-24892C351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0180D7-0429-4534-97C0-A051037AD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28622-604E-4558-8D30-DBD5DAB81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777249-67F8-4A28-93FB-67E7B2DE4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Launch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438148-1A58-4B96-A61F-C659E73D2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3F6C80-BC1C-4774-B60C-A54230989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556886-CC1B-4B6A-84CE-54A02DB17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DD81F0-B81D-4207-82EC-1268081AA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F8487F-B8C2-48B0-9CE9-8A9165936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launch milestones</a:t>
            </a:r>
          </a:p>
        </p:txBody>
      </p:sp>
    </p:spTree>
    <p:extLst>
      <p:ext uri="{BB962C8B-B14F-4D97-AF65-F5344CB8AC3E}">
        <p14:creationId xmlns:p14="http://schemas.microsoft.com/office/powerpoint/2010/main" val="178320257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72ED86-D48C-4452-BA95-A6CFD38DB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0BB6BC-B323-4297-8D87-F41C3FDB4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CABECD-B745-47D4-ADD8-563F7EADE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3D684B-7492-4139-A4E4-9D897E7CB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4B6CC3-3C4D-474B-B40C-D493D0448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launch idea into a clear, shared business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A06B2B-B3DC-4539-B2F0-B68AA82B2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5BA534-8C29-4D74-9246-D2C31A92F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2910086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B6114E-1794-42EC-B0AD-50024AC26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D595DA-0BDD-4828-8184-4F2CD13DB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24E604-4ED9-43C1-9633-E8B6348BB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756F6-1AED-4CCA-9AA5-409B95CEF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5E8FBD-612E-46A1-8E5C-D6074B22F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intro to business presentation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800F45-DE02-4F4F-999D-F748EAD8A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1F9A1-C8DB-4293-A2AA-0BA0A616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F2C533-6E85-4455-A468-FF5398646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1ECF83-3ABF-488F-822B-C6BFE5CD7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business presentation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A0672C-B796-4BB0-A763-500005FA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A2F095-BAB1-444C-8F27-1DC4A77B9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EE4AD4-6C91-43B6-ADCF-D5D10968B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045E1-630F-49D7-B79E-E87D18F93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7BE0F7-3035-4187-AA1B-6E3E577BFA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launch idea into a clear, shared 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874028-A520-4834-8FB9-0820CA68E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AE5C9C-E4B1-463A-81CB-615984214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3FC8E1-B038-476D-890D-377F70D68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0EA1DC-1955-4C5C-8FB7-990539FBE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1395D6-96EF-464D-B645-BD2269ADB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Business: Review next actions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6C073AE-E1C3-4527-89B7-AF3422FEF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2780167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EB145E3-F1E5-46B4-B5AD-CFD323814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3D52AB-53DD-4BC3-8089-2F79787F8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C5E6D9-7B6C-4B97-AA21-28F302AFA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F396E6-B5DE-45CD-AFB8-125727E06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6709C-2666-4D6A-A595-D065F14D9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632CA2-7732-4087-A793-36F1EF48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EB84DA-825A-4138-9AE4-80A51BD40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800C7E-A360-4CB5-B2D3-E6FC8F98B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C9F8C4-2904-4CDF-A555-5328EC9F0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51FFBA-4BA9-475D-9B80-769CA7BEC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6FC71F-9465-4886-BF04-FCE6CAE2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B078CC-EAB3-4410-B0E5-F1D74D847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78746F8-5928-4B74-BD8E-127CE345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841CEE-5D1F-48A8-96A1-8F8EA3AE8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210D0F-4A8A-439A-9BFF-95D3C05B0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7BCC75C-09B4-4F1F-A2BC-C0D6031E7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CEB492-AE41-40FA-B660-4E7297848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536693C-1EF4-49DF-A7B9-8FD1D061E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DB0C5B-2B53-4040-87A1-CBFF63378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34B2A5-2454-4BAC-B40F-9E28FFCAD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11D52C-AEF0-4B02-8CF5-063623257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milestones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EBB920-FC0D-43CC-A4A1-7BB306D0D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326CDEA-B2B3-4567-A98E-AFB73BBB0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275BB72-7FDF-4182-91A1-185C800CA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A015DE-3718-4477-917C-F734384E0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next actions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9B4D51D-714F-49C9-A402-60DB3C24E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32385181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23D4C1-FEF4-46EB-B42E-3E752ACAB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C36D701-A3E7-4FA7-A65C-EB7DD0216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6B1A71-D2BC-424E-8A7C-48BB98995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A6DA72-0FA2-44C8-874A-6CDA95F84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BCF03D-E1CE-417F-B826-B590A47EB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business presentation: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1C6FCA1-B8F4-4F8A-960D-F8D227178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E1C808-9BF9-4AB0-923B-B974AE402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D0DC90-79BA-400A-9B3C-40D7279EE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BDD01A-7073-4D73-9B57-BABBA5706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523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idea is strong, but the plan feels scattered.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832860-F312-4C0E-B32D-77B5079FC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5053D4-9B5D-4D9C-B25A-F0791AC01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84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members are unsure who owns each task.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B62AFA-68EC-4779-A365-AC8677CD1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73D77D-A16F-4027-A839-C00D843D4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4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launch timeline is hard to explain clearly.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E002C8F-C838-42AC-9965-7059893DC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68EE9C-B6B9-42B1-8E14-1E76CE1B7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0BEEDC-D98B-4A7F-9F6E-62E701F45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ED4815-E1C9-4BF6-83E9-4876895B1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85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business story is organized and easy to follow.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E0665CD-C692-42E9-BB56-E492FA69A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611AE8-138E-47EB-A1B3-89142C1F7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46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Roles and priorities are clear across the team.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930C2EF-56F0-48CF-B18E-660090D90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1C39E25-8708-4786-A41F-C2C35D92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launch path feels practical and ready to present.</a:t>
            </a:r>
          </a:p>
        </p:txBody>
      </p:sp>
    </p:spTree>
    <p:extLst>
      <p:ext uri="{BB962C8B-B14F-4D97-AF65-F5344CB8AC3E}">
        <p14:creationId xmlns:p14="http://schemas.microsoft.com/office/powerpoint/2010/main" val="18392580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6273DC6-6A70-421B-A7BF-09EEC0F1B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7E534F-8DD1-4094-A3E0-29C8EC59E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CC9CE9-EE08-49F9-9929-50127EE60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27685F-A334-4A72-8E09-07C665194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A500A-2E8B-4CA8-9F28-E7691207B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FC253-90A1-4F28-AADE-462206D4F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644BB2A-EC79-4FC2-B172-49278B242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06A2FE-6BEF-452B-89CD-C4E1B6941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958866-6C39-4473-816E-40F3937E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33652E-63C6-4EE4-9DA8-8AE73A04C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present the business idea and early priorities.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7357B5-7D38-4C74-9B5D-3B9732FFB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E6DA7D-E16F-4B8E-A7EB-32163DBC8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DCFE34-F1B4-41D6-95BC-19517C7F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19F8BB-79CF-448A-A1D9-6A00427CB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INVESTORS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FB2B66-D631-4EE3-B05D-080699D0A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quick view of the concept, market fit, and execution plan.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5E43CAF-61F2-40F9-A715-622558C30C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CF2FA7-F1BF-440F-8571-28924304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3A32FA-A064-4A53-AD15-38EBB025D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142EA2E-3246-419B-8A11-80162793B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TEAM LEADS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2C509E9-5C70-4A6A-999D-9DD444D7A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 responsibilities and a shared timeline for launch.</a:t>
            </a:r>
          </a:p>
        </p:txBody>
      </p:sp>
    </p:spTree>
    <p:extLst>
      <p:ext uri="{BB962C8B-B14F-4D97-AF65-F5344CB8AC3E}">
        <p14:creationId xmlns:p14="http://schemas.microsoft.com/office/powerpoint/2010/main" val="21248506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C45C5A0-EEA8-4A1E-A1B3-9A86CC1B0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EAF663-7934-489A-BBE4-25EF78149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2609A3F-A025-40FB-9D24-4A1600373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2BCA96-5FE8-4A4D-9FA5-FC76BA6E2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B73667-DA4D-476E-8152-3A099D6CC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827F41-2020-4FB2-9507-3B971B5FC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50BD3C-CF8B-42AB-AC87-2239EE67D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C857E4-47A1-4DDA-9BF1-962C4CEF3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6413DE-51C0-4270-A697-C4522A0C31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1B1B5D-ED7A-4C31-ABFC-2D3E6EF5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7C06A4-4588-4C61-B0D3-E6BF813E5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A5D8E2-916C-49E6-B2F9-E82F1F644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CCF644-1990-46F3-945A-0187EBF17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C996C5-92E9-47B5-B31B-DF51FE3FEA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6AA62C-4AF6-4AE6-B5D3-22955270F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A9E26-3392-4893-93AC-DF839A8EE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E1EC35-BD8A-4887-8BE5-1D079AAB9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2BA338F-D5E5-4612-AA45-6AA7DA89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93DA41-62B2-43A4-B586-6407F0F85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227D2CA-1E9C-44A2-9956-5955C0520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2CBB049-3B08-47A5-8DA6-0E87FFFF1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CA8951A-A218-4932-ABFE-0A4149883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B3FD4F2-5577-4F8F-A4DD-9FB85BD22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BA335A-0852-454D-93A7-9BE27D3A5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FB262E0-0101-47E8-BB75-CFA87F115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2A51516-0124-4CB1-832D-A9EB9EB5E0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0DB60D8-D847-4EF2-9E18-549049017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F131EC6-3E95-4EB4-B4AA-312424611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9CDA5BA-0223-4586-9A1C-C959FA7B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launch milestones</a:t>
            </a:r>
          </a:p>
        </p:txBody>
      </p:sp>
    </p:spTree>
    <p:extLst>
      <p:ext uri="{BB962C8B-B14F-4D97-AF65-F5344CB8AC3E}">
        <p14:creationId xmlns:p14="http://schemas.microsoft.com/office/powerpoint/2010/main" val="168884452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D9E2B91-E33F-4341-9C8D-1E1A75B04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F02C0F3-6755-4BE9-9958-209280D2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7C2A1E-BD76-4D95-BB84-4496FA90C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D1C23-DC67-437A-98DC-A238C2BDF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682087-0030-46CA-8760-708BFABD7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business presentation: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E48EDB6-CC64-4463-BA90-F3875A4A2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BD2941-931C-49E6-8508-99FB18262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58042-B986-49CE-B1B0-81AA497EC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café startup present its launch plan with clarity and confidence?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DA9F28-5B9A-4351-B19D-3CBDCED80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CB229B-F879-42B1-B81F-0E512177F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9557E2-10FA-4BDD-93AF-D195C3EB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B45C57-D13A-46AA-A6DF-BE574210B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DA4EC2-9132-46E8-B4D5-1A1A0F352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5A068A-A3C5-4E09-A674-BA7663678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ADA0B3-6775-4B9B-B807-AFBEF1C53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285A0D-934C-4243-9414-EAE6DCDB76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A113D4-D836-4D1B-9075-2F1F0B2D4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0CB0B8-9FD5-40CF-A9B8-CC3E320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next actions</a:t>
            </a:r>
          </a:p>
        </p:txBody>
      </p:sp>
    </p:spTree>
    <p:extLst>
      <p:ext uri="{BB962C8B-B14F-4D97-AF65-F5344CB8AC3E}">
        <p14:creationId xmlns:p14="http://schemas.microsoft.com/office/powerpoint/2010/main" val="15552021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C0EBC6-B056-4596-A11F-5D204D918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D8945-045B-44B2-A349-3115E88A2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207E2C-E3F4-4848-86FF-DEFBA1CBD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A630E5-4EAF-43CC-843E-B63D504DB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A93089-50AF-453E-BBBA-EA7B67DAE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intro to business presentation: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9D6F9E-2E36-4C29-BC96-A80B9A0BC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CF2000-8DB6-4F18-AAB0-39560E978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009A5C-6ED4-4E5D-B4A8-98241BE3C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7C0441-B010-4CE8-8719-5FAADFE95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offer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98DC27A-8A24-4753-A236-C81033AE8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1CA8DC-5278-40CD-8F24-F60CD275D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8B02D0-6F74-4C5C-B35E-C9F6D2B34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864AC0-27FB-49A1-B07D-9CBBB824F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FF85CE-BE06-4EC2-9EEA-088730B2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the market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90E8C7-8F36-44C5-B0E1-DB753BAA7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6F63C2-AC43-4305-A1C8-3BBEBAFF2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06FDFDE-1513-406A-A136-E54CD9316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C8AEB85-155D-4095-AFD2-51EB05D05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8B810C-3289-43F2-B6CB-B540524AD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team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1209ED-3492-44A6-8EBB-BA748F9FF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0A42541-F43F-48F2-8013-83F45324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BABEE1C-8DC0-4C38-A57D-80AD62233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C50624-7754-465C-8295-F5C5594F9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7EF901-5D57-47B5-B1FE-14D005941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next actions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1F7B63-B7C7-45C5-A31F-202A8F196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98174914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45143-1289-4497-BCE1-BDA572A44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51543B-FEF6-4909-9718-C225FD5FB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0CAB96-16CB-411F-B3ED-B02BCEF93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Ready to turn your idea into a clear business story?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DD8564-AE92-45C9-B958-FF7DF06DE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44637C-741E-4238-A0D9-95DD548AD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B4847-D32E-4CCE-A501-0960422D7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17B7B-988B-43AF-959E-1A36422AE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547808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2026-10-01T21:02:36.0150000Z</dcterms:created>
  <dcterms:modified xsi:type="dcterms:W3CDTF">2026-10-01T21:02:36.0150000Z</dcterms:modified>
</coreProperties>
</file>