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1d89f38ea5b42f9" /><Relationship Type="http://schemas.openxmlformats.org/officeDocument/2006/relationships/extended-properties" Target="/docProps/app.xml" Id="Rfc91e9d552634f54" /><Relationship Type="http://schemas.openxmlformats.org/officeDocument/2006/relationships/officeDocument" Target="/ppt/presentation.xml" Id="Rc281c0ee24594a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055ed59c434bd8"/>
  </p:sldMasterIdLst>
  <p:notesMasterIdLst>
    <p:notesMasterId xmlns:r="http://schemas.openxmlformats.org/officeDocument/2006/relationships" r:id="R085d2d95b22b416e"/>
  </p:notesMasterIdLst>
  <p:sldIdLst>
    <p:sldId xmlns:r="http://schemas.openxmlformats.org/officeDocument/2006/relationships" id="256" r:id="Re39d048eb4c6422a"/>
    <p:sldId xmlns:r="http://schemas.openxmlformats.org/officeDocument/2006/relationships" id="257" r:id="R76e418f79270478b"/>
    <p:sldId xmlns:r="http://schemas.openxmlformats.org/officeDocument/2006/relationships" id="258" r:id="Re5dd0015733d4073"/>
    <p:sldId xmlns:r="http://schemas.openxmlformats.org/officeDocument/2006/relationships" id="259" r:id="Rca3cc668e2664e98"/>
    <p:sldId xmlns:r="http://schemas.openxmlformats.org/officeDocument/2006/relationships" id="260" r:id="R6b6d6d7b1c9e4d63"/>
    <p:sldId xmlns:r="http://schemas.openxmlformats.org/officeDocument/2006/relationships" id="261" r:id="Rf71bca63341a4673"/>
    <p:sldId xmlns:r="http://schemas.openxmlformats.org/officeDocument/2006/relationships" id="262" r:id="Ra0acf1c5aad54d2c"/>
    <p:sldId xmlns:r="http://schemas.openxmlformats.org/officeDocument/2006/relationships" id="263" r:id="Re2e4e4e460d84b35"/>
    <p:sldId xmlns:r="http://schemas.openxmlformats.org/officeDocument/2006/relationships" id="264" r:id="R7154204ceaec4ff4"/>
    <p:sldId xmlns:r="http://schemas.openxmlformats.org/officeDocument/2006/relationships" id="265" r:id="Rdb1e3a1190374378"/>
    <p:sldId xmlns:r="http://schemas.openxmlformats.org/officeDocument/2006/relationships" id="266" r:id="R4a03408fe90d4a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e71be7edf742f0" /><Relationship Type="http://schemas.openxmlformats.org/officeDocument/2006/relationships/slideMaster" Target="/ppt/slideMasters/slideMaster1.xml" Id="Rf2055ed59c434bd8" /><Relationship Type="http://schemas.openxmlformats.org/officeDocument/2006/relationships/notesMaster" Target="/ppt/notesMasters/notesMaster1.xml" Id="R085d2d95b22b416e" /><Relationship Type="http://schemas.openxmlformats.org/officeDocument/2006/relationships/presProps" Target="/ppt/presProps.xml" Id="R7da29db571c542e1" /><Relationship Type="http://schemas.openxmlformats.org/officeDocument/2006/relationships/tableStyles" Target="/ppt/tableStyles.xml" Id="Rfec11d801e534708" /><Relationship Type="http://schemas.openxmlformats.org/officeDocument/2006/relationships/slide" Target="/ppt/slides/slide1.xml" Id="Re39d048eb4c6422a" /><Relationship Type="http://schemas.openxmlformats.org/officeDocument/2006/relationships/slide" Target="/ppt/slides/slide2.xml" Id="R76e418f79270478b" /><Relationship Type="http://schemas.openxmlformats.org/officeDocument/2006/relationships/slide" Target="/ppt/slides/slide3.xml" Id="Re5dd0015733d4073" /><Relationship Type="http://schemas.openxmlformats.org/officeDocument/2006/relationships/slide" Target="/ppt/slides/slide4.xml" Id="Rca3cc668e2664e98" /><Relationship Type="http://schemas.openxmlformats.org/officeDocument/2006/relationships/slide" Target="/ppt/slides/slide5.xml" Id="R6b6d6d7b1c9e4d63" /><Relationship Type="http://schemas.openxmlformats.org/officeDocument/2006/relationships/slide" Target="/ppt/slides/slide6.xml" Id="Rf71bca63341a4673" /><Relationship Type="http://schemas.openxmlformats.org/officeDocument/2006/relationships/slide" Target="/ppt/slides/slide7.xml" Id="Ra0acf1c5aad54d2c" /><Relationship Type="http://schemas.openxmlformats.org/officeDocument/2006/relationships/slide" Target="/ppt/slides/slide8.xml" Id="Re2e4e4e460d84b35" /><Relationship Type="http://schemas.openxmlformats.org/officeDocument/2006/relationships/slide" Target="/ppt/slides/slide9.xml" Id="R7154204ceaec4ff4" /><Relationship Type="http://schemas.openxmlformats.org/officeDocument/2006/relationships/slide" Target="/ppt/slides/slide10.xml" Id="Rdb1e3a1190374378" /><Relationship Type="http://schemas.openxmlformats.org/officeDocument/2006/relationships/slide" Target="/ppt/slides/slide11.xml" Id="R4a03408fe90d4a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c52ca6d8204b4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174a33b68804886" /><Relationship Type="http://schemas.openxmlformats.org/officeDocument/2006/relationships/notesMaster" Target="/ppt/notesMasters/notesMaster1.xml" Id="R570b7835dfc84ca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dfc90f88054d5b" /><Relationship Type="http://schemas.openxmlformats.org/officeDocument/2006/relationships/notesMaster" Target="/ppt/notesMasters/notesMaster1.xml" Id="Rf5c38cd6931345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eea80814bb4632" /><Relationship Type="http://schemas.openxmlformats.org/officeDocument/2006/relationships/notesMaster" Target="/ppt/notesMasters/notesMaster1.xml" Id="Rc26a45873ee641d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0dd0d600dfb4b30" /><Relationship Type="http://schemas.openxmlformats.org/officeDocument/2006/relationships/notesMaster" Target="/ppt/notesMasters/notesMaster1.xml" Id="R6aa975cdf3c64e9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c04019ab6a42f6" /><Relationship Type="http://schemas.openxmlformats.org/officeDocument/2006/relationships/notesMaster" Target="/ppt/notesMasters/notesMaster1.xml" Id="Rcf1e8f73bb6e4ba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73a662964534a6b" /><Relationship Type="http://schemas.openxmlformats.org/officeDocument/2006/relationships/notesMaster" Target="/ppt/notesMasters/notesMaster1.xml" Id="R3e346e90d3b34d4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d000d9c5dc14a63" /><Relationship Type="http://schemas.openxmlformats.org/officeDocument/2006/relationships/notesMaster" Target="/ppt/notesMasters/notesMaster1.xml" Id="R5594b8332ba0413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fcfcffb923a4d46" /><Relationship Type="http://schemas.openxmlformats.org/officeDocument/2006/relationships/notesMaster" Target="/ppt/notesMasters/notesMaster1.xml" Id="Rcf8d1954254a41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185c3a93074f79" /><Relationship Type="http://schemas.openxmlformats.org/officeDocument/2006/relationships/notesMaster" Target="/ppt/notesMasters/notesMaster1.xml" Id="R0bdd21ebd4244fe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84cdd8b4565484c" /><Relationship Type="http://schemas.openxmlformats.org/officeDocument/2006/relationships/notesMaster" Target="/ppt/notesMasters/notesMaster1.xml" Id="Rba9e366c0d4d4cc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c37290df4124284" /><Relationship Type="http://schemas.openxmlformats.org/officeDocument/2006/relationships/notesMaster" Target="/ppt/notesMasters/notesMaster1.xml" Id="R307806ccbd4a429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4f4859438c4bf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932436bbe0048f4" /><Relationship Type="http://schemas.openxmlformats.org/officeDocument/2006/relationships/slideLayout" Target="/ppt/slideLayouts/slideLayout1.xml" Id="Re0cccece598e497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0cccece598e49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c4e23a2ea44ba4" /><Relationship Type="http://schemas.openxmlformats.org/officeDocument/2006/relationships/image" Target="/ppt/media/image.png" Id="Rce6893cab35b44c4" /><Relationship Type="http://schemas.openxmlformats.org/officeDocument/2006/relationships/notesSlide" Target="/ppt/notesSlides/notesSlide1.xml" Id="R2170df684bc445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6ff011d4c64b45" /><Relationship Type="http://schemas.openxmlformats.org/officeDocument/2006/relationships/notesSlide" Target="/ppt/notesSlides/notesSlide2.xml" Id="R5391ecefdc1e408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39a2ab0e3242a9" /><Relationship Type="http://schemas.openxmlformats.org/officeDocument/2006/relationships/notesSlide" Target="/ppt/notesSlides/notesSlide3.xml" Id="R17caace53c2044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58729f4d814d80" /><Relationship Type="http://schemas.openxmlformats.org/officeDocument/2006/relationships/notesSlide" Target="/ppt/notesSlides/notesSlide4.xml" Id="R73b5cc5c67564fa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dd8e648a3c45b4" /><Relationship Type="http://schemas.openxmlformats.org/officeDocument/2006/relationships/notesSlide" Target="/ppt/notesSlides/notesSlide5.xml" Id="R53033ea26bfc43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2e12389a464b83" /><Relationship Type="http://schemas.openxmlformats.org/officeDocument/2006/relationships/notesSlide" Target="/ppt/notesSlides/notesSlide6.xml" Id="Rd5ebbba5b81d46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d42ebd59e341a7" /><Relationship Type="http://schemas.openxmlformats.org/officeDocument/2006/relationships/notesSlide" Target="/ppt/notesSlides/notesSlide7.xml" Id="R200cb7a4871b4c9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7859edf2d649c4" /><Relationship Type="http://schemas.openxmlformats.org/officeDocument/2006/relationships/notesSlide" Target="/ppt/notesSlides/notesSlide8.xml" Id="R255916ff3adc449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2716fb49a54335" /><Relationship Type="http://schemas.openxmlformats.org/officeDocument/2006/relationships/notesSlide" Target="/ppt/notesSlides/notesSlide9.xml" Id="R41b8f03e4bfc4a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55f1970d904a70" /><Relationship Type="http://schemas.openxmlformats.org/officeDocument/2006/relationships/notesSlide" Target="/ppt/notesSlides/notesSlide10.xml" Id="R8834531791f24c1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aa9d75803e49b3" /><Relationship Type="http://schemas.openxmlformats.org/officeDocument/2006/relationships/notesSlide" Target="/ppt/notesSlides/notesSlide11.xml" Id="Raf2de273dbb84a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855E19-90E2-4E8D-8EA3-3C89AC46D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139961-8A24-4211-957E-ED7B92B24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906680-B77F-4C63-BBFA-E2B603298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Cold War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C2E0D2-F914-4043-BEC9-F6163F80E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Students trace how a 1950s classroom debate turns a local news story into a global standoff.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44C515-B8E4-46B8-A6ED-36771B4E5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0FBD9A-B8F4-422B-9974-DE7A1E49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8E730C-48C0-43CB-AF3E-432CC0C08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D16928-7619-4D80-88B6-99622FA8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6893cab35b44c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058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D3DA1A-E211-4D36-86C5-406A4DB2E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A8329F-EAC3-4251-9023-CFD228E39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6A9E5F-EB65-48A2-B25F-12E11DA99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D1790-C4D8-4A0E-B581-28020CB03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334D8A-BC68-422D-8EA3-7120A97CA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cold war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3F41E4-E501-4B97-8D86-75052AD0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562450-125E-4C74-85DD-5D83CCA5C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A942B8-16EE-4299-91D2-F7C8CD503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Origins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D6B697-506B-4BB6-A9F5-F4131CF6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60472F-30C0-4BA7-9464-4995BE834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6DA473-1349-444C-BE3A-56B250E0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893F8A-34C1-42F2-ADDB-B792A1005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Tensions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8099E1-A7AA-4A0E-9BD3-77AC0569C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rivals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0504B0-537A-4FFC-9DE2-35AD9F9E2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B3008D-7AA6-44CC-BE17-91F6AFC9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AC753C-6B33-40D2-8D42-695FB7EB9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Everyday Life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D286A7-CF19-441E-9958-F1D5DF574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sources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AFB778-F75A-4347-8136-6EA02261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93561E-B3A7-44BB-BE7A-C84B7B770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0852B0-D449-43B3-A792-A125CCE20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Legacy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13BA89-BB21-4301-91CD-1917AB388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Debate the choices</a:t>
            </a:r>
          </a:p>
        </p:txBody>
      </p:sp>
    </p:spTree>
    <p:extLst>
      <p:ext uri="{BB962C8B-B14F-4D97-AF65-F5344CB8AC3E}">
        <p14:creationId xmlns:p14="http://schemas.microsoft.com/office/powerpoint/2010/main" val="15966663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631AD2-CCD7-45CC-8E80-F7E916669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B31AAF-F8FE-4B19-BC5E-DD480BA36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805691-D8B5-49F9-AA17-407701962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33A48F-106E-492C-8812-7FB6924B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66DD80-88D7-4022-BA05-584EF4EE6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fear, alliances, and propaganda shaped the Cold War.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311CE4-CDC2-4EB1-95CA-E405BE0B9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AB7CA4-45AD-42BC-808E-656776AD2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608648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CBF2DC-0FC8-4A41-A99D-4323E67F6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333C64-3889-4C29-A205-833464A2D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9ADA7D-C9BB-416C-AF30-709BB07DE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B34939-BA6C-4557-828D-D0FB49DD5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14D8E4-C294-4F04-A024-8496EE475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intro to cold war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F3EE37-C4F5-4579-B47A-B92B44728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1AD197-FE9A-4D35-BE2A-B611102AF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2091B3-D018-433D-910F-C686ECC78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4F49D8-A198-4B24-9156-E677F1D9D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cold war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411709-F3F5-4B98-B381-9D138017D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520A51-A61B-4151-B339-E66578E28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E6DE91-ACAD-4D0B-A3D3-E184CBC1A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509B4E-1AD2-48FC-BF01-22BBE5C94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2FF1CF-9949-4851-BDD4-D97F117A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how fear, alliances, and propaganda…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CE4D9D-43C4-43C4-A17C-FFBD3A8FE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D484E6-2CF1-4A64-B666-F9E56F932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AE153C-508B-47A2-8FC8-6828B36E8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7628D9-E6CB-4095-B37F-6DEB07578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DE5049-E0D4-4BFD-888A-0C507C2CB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Education: Wrap the lesson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3A5C69-92F8-403E-84A7-DBE81877F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6546069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7501AA-D311-4806-9228-CD838402E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E4CA00-DC06-4C35-9D33-04E827E41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D18AF8-FACD-4845-8FA4-09D1AB2C1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1891CE-7D3F-4DDF-BD95-6E6271D1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8F7F92-FFCA-4B70-A366-6AA893307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F3B2FB-93D4-47CB-B261-498FB90C0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542037-B4BE-4E2E-AA52-E164CE5B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F01A70-E07E-407C-81B2-93C459EB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47E69F-B33A-4F22-8553-1FA307056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619E28-0C47-44B4-A9F4-FC89C3134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2CCDDC-EC7C-4DAD-9E45-DE9C254DE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D5916A-8AAA-40DE-BE1A-4122689B4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A64BFF-F2B8-4AE6-A186-B68138DF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rivals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13142B-CD2C-4A83-A34B-0EB6C79A3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E30D6B-D549-4911-B1F4-90F735335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71CEE3-E9A7-4A5E-AB85-349121ED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7D0FD9-DE20-4113-87D6-BA8C3B18E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Read the sources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A10A09-E2E8-4D50-AFA6-7CD891B45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124805-E45E-4008-9981-1336C0C69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BE94CD-DD91-4892-9490-F41527D80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7A0A70-9F51-46D4-A5F7-0E32D77E9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Debate the choices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1F55B0-C04F-4A26-A62C-87946B240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9ABF98-0140-459D-A942-B05FD4E47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3BE1A8-D405-4641-B2E8-945612412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1A540B-2212-48BF-8B99-727F429F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Wrap the lesson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F07A76C-D001-461E-BFD9-995AD4F0E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379305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5337F8-08D8-47B8-A4B2-23C81A2D7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E71986-C231-4535-9404-1CE51363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8A7B5A-AC48-4D75-BDA3-B986CFEF2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649370-FF44-45A6-843F-1B25FF70F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0AB8E3-50E5-4AF5-B9FD-96387F9DC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cold war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448995-EA98-4AEA-A3E5-0F1312F1B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B4CFA0-B7A5-4235-837E-80A9D781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3D4813-AD14-46BD-B14B-7F81496AB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BC2B3A-F706-4ECA-9EE4-2EA0B9B8C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0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Students see the Cold War as one long list of dates.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4502A3-23C5-4C92-B780-3DF62A742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9D3942-5397-4477-9EEA-8104F0830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lesson feels abstract and hard to connect to daily life.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F1CB55-270B-4AC8-A431-C39FE80D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F4F608-2217-4010-A6EA-0623A9529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1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Discussion stays shallow without a concrete example.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8FC493-D23F-4D42-A613-B0CB84B6F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DE293B-A328-4B79-A680-73C9CB13B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2C65DA-10EA-4440-8471-800F1484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4C9A10-22C5-43E6-85E3-C27C84E0F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1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fictional case makes the tension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22DC4A-D31B-4FF9-AA8D-C2361668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48573A-C7B1-4A18-B791-B895E9671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3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connect big events to ordinary choices and fears.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3E15C5-7E1E-4DE5-ADB3-1B08FFDFB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2816CD-E95B-476C-8331-8F68F9F59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ends with a clear takeaway and discussion prompt.</a:t>
            </a:r>
          </a:p>
        </p:txBody>
      </p:sp>
    </p:spTree>
    <p:extLst>
      <p:ext uri="{BB962C8B-B14F-4D97-AF65-F5344CB8AC3E}">
        <p14:creationId xmlns:p14="http://schemas.microsoft.com/office/powerpoint/2010/main" val="43578009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B9FC1F-C91A-4E9F-A102-84C8ED3A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435F4F-906B-4B0A-AF9B-E71961AF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B7B38D-25E6-4D92-92C9-5757A2EC0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714548-BE37-4FF2-A9EA-C2E111BBF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CBCDBA-95DE-460C-BA28-D09D86B15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D94227-F726-425A-866C-E3E981F81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B2068C-5D9C-4846-9F91-30787D75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28F9B-4164-49A1-8F0F-B5B4E6A45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0020C8-4ECC-45A4-8D0A-BD0653974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HISTORY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1D8870-8A42-4019-BBC6-50736DCFB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clear, classroom-ready example that sparks discussion and source analysis.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29CD7F-D4F1-4396-8A93-23F9BC8AC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E70024-1871-4A14-B5DB-F46877A95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A319FD-EA14-4009-9FB2-15CA7E82D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C938FF-BC68-4F31-9405-FD35D4DB2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MIDDLE SCHOOLERS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1472D3-DE1C-438B-B209-2060354B1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Simple, concrete context that makes the era feel understandable and relevant.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001BC6-73E9-4612-911F-41CAF26DD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FF4BBB-4BA6-4C24-B6EB-EF6649140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776789-4920-4EE7-BBCB-1BE50932F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6F4497-0630-4C9C-B136-F08A56311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CURRICULUM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E4CD3DA-F8E4-472E-99D0-753D4DAE7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structured lesson flow that supports pacing, discussion, and review.</a:t>
            </a:r>
          </a:p>
        </p:txBody>
      </p:sp>
    </p:spTree>
    <p:extLst>
      <p:ext uri="{BB962C8B-B14F-4D97-AF65-F5344CB8AC3E}">
        <p14:creationId xmlns:p14="http://schemas.microsoft.com/office/powerpoint/2010/main" val="10804369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22F59B5-C5AA-48C1-BF15-F2D4D0076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C6B8DB-5122-4156-8FE5-995C0FF90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CCB453-02B9-477A-9C2E-EAED130CD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3EE143-46B2-4E78-8D12-95F97CC2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8958EF-E029-49D8-99D2-8B4EB4AF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228182-C66F-4F48-A6BF-0DC25E0D6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1C84FB-CC65-4E2F-978D-93F718EA1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85E2D5-10FC-48C1-9638-B0E1FEE99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EB7A8A-8D85-43D4-A29B-80B60559E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680BDD-3FD3-4C31-BF89-098D95669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A99A8E-CE0B-444C-848D-28234BAEF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8BEA8C-DDC0-4448-A4CF-DB17FDEC7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368FA3-40EB-4BE8-934A-3EA2B4BAA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65E06B-CC27-4982-92E4-A84495A45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6AF5D5-29A3-4AA9-9C39-53078FC19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48AE2F-EB54-48A0-94D7-B6726F6F0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D9A110-40E9-49F1-99EA-0005A9E9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rivals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2A11F6-1DA1-4C54-AFC5-0E0A78956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521E2E-815A-45D5-BCCB-D69278089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D9E74A-4598-4B3A-B892-9A0D2EAB3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B3E827-DEFD-4F48-920B-4F7E93057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E35DF5-6596-43AE-95FC-DA8EAD60E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7517A7-2C50-4339-B099-2B83FBCB2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Read the sources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4A85082-3046-4796-9EFE-4EC35BCB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9AB38A4-CC66-4EAD-8A24-330BC6787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E66CEC-E132-4B28-849B-5A3135596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60F636D-C4AC-4ED5-896F-A7D918C69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ACE564-5496-47F7-B6B4-BF959EBA1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43AF0C2-D2B4-482C-9B68-7FDEE69F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Debate the choices</a:t>
            </a:r>
          </a:p>
        </p:txBody>
      </p:sp>
    </p:spTree>
    <p:extLst>
      <p:ext uri="{BB962C8B-B14F-4D97-AF65-F5344CB8AC3E}">
        <p14:creationId xmlns:p14="http://schemas.microsoft.com/office/powerpoint/2010/main" val="9504964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D18B24-E360-4302-B0F9-40E4EB5A1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212AF9-B8F1-4CB0-A9A9-3C57E08B7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C02A2B-2FF8-4AA4-AFD7-DDB47CA3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1BACAF-44BC-4459-AEFF-E7CA42030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49B4EB-60B3-4E6B-B038-939C961A2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cold war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66F7D1-53F2-428B-B427-A1F49741B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F225BC-1166-459A-BE68-1EB9B0551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D36648-B86F-4A99-AC2B-16E99B23F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a small town newspaper story become a lesson about global tension and trust?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176CD7-2E53-4305-A9D4-EB1AD4D1D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63895E-7E2C-4710-9CEF-14703C64F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2EBDF1-ABF9-48D7-B6FB-FDD0D47AA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87D4CA-15D2-47C8-B1C2-71AE105B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rivals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D20326-4628-41DB-9EBE-674A8BDC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4F3CE9-D998-495A-8558-3786F2445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7923D7-6899-46B1-89D4-383D53B41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Read the sources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65FB11-D025-4B09-A519-172E73CE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18654E-3214-4CB3-B2DC-A6FB2FA7B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DB17EF-E7D4-48F9-83E7-980CD57D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Wrap the lesson</a:t>
            </a:r>
          </a:p>
        </p:txBody>
      </p:sp>
    </p:spTree>
    <p:extLst>
      <p:ext uri="{BB962C8B-B14F-4D97-AF65-F5344CB8AC3E}">
        <p14:creationId xmlns:p14="http://schemas.microsoft.com/office/powerpoint/2010/main" val="1055418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DF6825C-0A45-4B6B-9778-2881F9C0D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6AC120-596E-40B2-84F9-5A75A03D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83C032-049F-40CE-B9AE-E9025AF25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2A0AF8-E625-4F1E-B532-9D68F4B7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D793C7-A9F1-4506-9231-8334EB87B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cold war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240B75-E835-426B-A214-D70CFD5C9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8D580D-63D0-4576-B4C2-F1AAED31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AB41ED-0015-4C13-AFE5-212FB2C97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7FC3FB-D582-41DC-BF2B-5D9A64ADB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0B4CF7-89E4-4CDA-B717-B81CAC3A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132499-765C-4A97-B0A7-1192F5167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4AD90B-2CAE-4A85-8E8B-F4DEB93C8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F37524-CCD7-416D-860C-B283E2529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2D0003-3EF3-4E0A-9797-3D1FFD3AA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rivals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25AF72-90CC-4026-840C-071A326DE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1435F3-F3BB-4F2D-9367-B3431F81C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904405-A7DC-46C1-8B54-A22ECCF54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F12110-2DE2-4285-9600-97015A21B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DAA60E-9ED0-4DEF-8A9C-3FAB823EA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Read the sources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5DC053-EB7A-44E7-8814-7F81AA0C1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B4F4CD-A5EB-4D81-9565-BC3917C43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935EE6-2648-4107-A3D1-9843FE9E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0C03EF-A27E-4C21-A355-C02914B99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6A515A-D8A9-4837-84D1-682A30BE9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Wrap the lesson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9C3DBD-385E-4773-8727-41BE051FC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222648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8C20F7-42CF-4BA5-A811-0F1A35D5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7F20E8-7758-48B5-90BD-0290E275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58397A-80D1-470F-AFE5-60A5E90CB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local headlines to global stakes.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B5286F-DA23-479C-909B-4F6E7FA42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116DFA-2437-4C79-AF02-CBDFE4B4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12F491-7030-49F9-967B-7DBAF2226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877675-257A-47FC-AF51-010256CB4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767738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2026-10-01T20:15:55.5930000Z</dcterms:created>
  <dcterms:modified xsi:type="dcterms:W3CDTF">2026-10-01T20:15:55.5930000Z</dcterms:modified>
</coreProperties>
</file>