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75c8dc7edf4f98" /><Relationship Type="http://schemas.openxmlformats.org/officeDocument/2006/relationships/extended-properties" Target="/docProps/app.xml" Id="R2e7f18a8915744eb" /><Relationship Type="http://schemas.openxmlformats.org/officeDocument/2006/relationships/officeDocument" Target="/ppt/presentation.xml" Id="R1bee9f022d014a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20d0c2e62743bc"/>
  </p:sldMasterIdLst>
  <p:notesMasterIdLst>
    <p:notesMasterId xmlns:r="http://schemas.openxmlformats.org/officeDocument/2006/relationships" r:id="R2aa6508902874596"/>
  </p:notesMasterIdLst>
  <p:sldIdLst>
    <p:sldId xmlns:r="http://schemas.openxmlformats.org/officeDocument/2006/relationships" id="256" r:id="R96470db4535a4bb5"/>
    <p:sldId xmlns:r="http://schemas.openxmlformats.org/officeDocument/2006/relationships" id="257" r:id="R848a5bf67e8f40d5"/>
    <p:sldId xmlns:r="http://schemas.openxmlformats.org/officeDocument/2006/relationships" id="258" r:id="R256873e1df1547f8"/>
    <p:sldId xmlns:r="http://schemas.openxmlformats.org/officeDocument/2006/relationships" id="259" r:id="R98837a91ed744a17"/>
    <p:sldId xmlns:r="http://schemas.openxmlformats.org/officeDocument/2006/relationships" id="260" r:id="Ra151317a1e5940fe"/>
    <p:sldId xmlns:r="http://schemas.openxmlformats.org/officeDocument/2006/relationships" id="261" r:id="R39320c8cd7714754"/>
    <p:sldId xmlns:r="http://schemas.openxmlformats.org/officeDocument/2006/relationships" id="262" r:id="R5b8b6082cb2b4e42"/>
    <p:sldId xmlns:r="http://schemas.openxmlformats.org/officeDocument/2006/relationships" id="263" r:id="Rb655fefbabdc4634"/>
    <p:sldId xmlns:r="http://schemas.openxmlformats.org/officeDocument/2006/relationships" id="264" r:id="R70b7a9faaca54339"/>
    <p:sldId xmlns:r="http://schemas.openxmlformats.org/officeDocument/2006/relationships" id="265" r:id="R37a859d1f728410a"/>
    <p:sldId xmlns:r="http://schemas.openxmlformats.org/officeDocument/2006/relationships" id="266" r:id="R62548b078d9a41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8a4b7997cc4bc3" /><Relationship Type="http://schemas.openxmlformats.org/officeDocument/2006/relationships/slideMaster" Target="/ppt/slideMasters/slideMaster1.xml" Id="R2e20d0c2e62743bc" /><Relationship Type="http://schemas.openxmlformats.org/officeDocument/2006/relationships/notesMaster" Target="/ppt/notesMasters/notesMaster1.xml" Id="R2aa6508902874596" /><Relationship Type="http://schemas.openxmlformats.org/officeDocument/2006/relationships/presProps" Target="/ppt/presProps.xml" Id="R8a8d4f067b0b45ab" /><Relationship Type="http://schemas.openxmlformats.org/officeDocument/2006/relationships/tableStyles" Target="/ppt/tableStyles.xml" Id="Rd7c387ef257145c7" /><Relationship Type="http://schemas.openxmlformats.org/officeDocument/2006/relationships/slide" Target="/ppt/slides/slide1.xml" Id="R96470db4535a4bb5" /><Relationship Type="http://schemas.openxmlformats.org/officeDocument/2006/relationships/slide" Target="/ppt/slides/slide2.xml" Id="R848a5bf67e8f40d5" /><Relationship Type="http://schemas.openxmlformats.org/officeDocument/2006/relationships/slide" Target="/ppt/slides/slide3.xml" Id="R256873e1df1547f8" /><Relationship Type="http://schemas.openxmlformats.org/officeDocument/2006/relationships/slide" Target="/ppt/slides/slide4.xml" Id="R98837a91ed744a17" /><Relationship Type="http://schemas.openxmlformats.org/officeDocument/2006/relationships/slide" Target="/ppt/slides/slide5.xml" Id="Ra151317a1e5940fe" /><Relationship Type="http://schemas.openxmlformats.org/officeDocument/2006/relationships/slide" Target="/ppt/slides/slide6.xml" Id="R39320c8cd7714754" /><Relationship Type="http://schemas.openxmlformats.org/officeDocument/2006/relationships/slide" Target="/ppt/slides/slide7.xml" Id="R5b8b6082cb2b4e42" /><Relationship Type="http://schemas.openxmlformats.org/officeDocument/2006/relationships/slide" Target="/ppt/slides/slide8.xml" Id="Rb655fefbabdc4634" /><Relationship Type="http://schemas.openxmlformats.org/officeDocument/2006/relationships/slide" Target="/ppt/slides/slide9.xml" Id="R70b7a9faaca54339" /><Relationship Type="http://schemas.openxmlformats.org/officeDocument/2006/relationships/slide" Target="/ppt/slides/slide10.xml" Id="R37a859d1f728410a" /><Relationship Type="http://schemas.openxmlformats.org/officeDocument/2006/relationships/slide" Target="/ppt/slides/slide11.xml" Id="R62548b078d9a41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4fcb6b651e46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b1b8b99c87494a" /><Relationship Type="http://schemas.openxmlformats.org/officeDocument/2006/relationships/notesMaster" Target="/ppt/notesMasters/notesMaster1.xml" Id="Rb5759729b1fe4c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4ae5b99e1c4757" /><Relationship Type="http://schemas.openxmlformats.org/officeDocument/2006/relationships/notesMaster" Target="/ppt/notesMasters/notesMaster1.xml" Id="R8854bf6f4b9f46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f616ef91eb4a7f" /><Relationship Type="http://schemas.openxmlformats.org/officeDocument/2006/relationships/notesMaster" Target="/ppt/notesMasters/notesMaster1.xml" Id="Rcd57972631d047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209f9549864dba" /><Relationship Type="http://schemas.openxmlformats.org/officeDocument/2006/relationships/notesMaster" Target="/ppt/notesMasters/notesMaster1.xml" Id="Ra423af1ff71442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f3bc95996c4129" /><Relationship Type="http://schemas.openxmlformats.org/officeDocument/2006/relationships/notesMaster" Target="/ppt/notesMasters/notesMaster1.xml" Id="R24d9f3ebc0a943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c93f9db8f449ba" /><Relationship Type="http://schemas.openxmlformats.org/officeDocument/2006/relationships/notesMaster" Target="/ppt/notesMasters/notesMaster1.xml" Id="Rfe592a5e64e243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e243b6ffb4461d" /><Relationship Type="http://schemas.openxmlformats.org/officeDocument/2006/relationships/notesMaster" Target="/ppt/notesMasters/notesMaster1.xml" Id="R4f6e8c94e5c94c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cc49650da3492e" /><Relationship Type="http://schemas.openxmlformats.org/officeDocument/2006/relationships/notesMaster" Target="/ppt/notesMasters/notesMaster1.xml" Id="Rc772cd06a7f6400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836616023d49f8" /><Relationship Type="http://schemas.openxmlformats.org/officeDocument/2006/relationships/notesMaster" Target="/ppt/notesMasters/notesMaster1.xml" Id="R842c41093d4142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069879b19f4b1b" /><Relationship Type="http://schemas.openxmlformats.org/officeDocument/2006/relationships/notesMaster" Target="/ppt/notesMasters/notesMaster1.xml" Id="R63463c0a8d0643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c407887dc54d3d" /><Relationship Type="http://schemas.openxmlformats.org/officeDocument/2006/relationships/notesMaster" Target="/ppt/notesMasters/notesMaster1.xml" Id="Rc1ab14341fe94c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af6d7302c842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db6815eb1b427d" /><Relationship Type="http://schemas.openxmlformats.org/officeDocument/2006/relationships/slideLayout" Target="/ppt/slideLayouts/slideLayout1.xml" Id="R5ff98d00496049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f98d00496049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6d28ca7b84ede" /><Relationship Type="http://schemas.openxmlformats.org/officeDocument/2006/relationships/image" Target="/ppt/media/image.png" Id="R09a9fd6ac1984601" /><Relationship Type="http://schemas.openxmlformats.org/officeDocument/2006/relationships/notesSlide" Target="/ppt/notesSlides/notesSlide1.xml" Id="R7ab0f606ec8845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247e9898c40ba" /><Relationship Type="http://schemas.openxmlformats.org/officeDocument/2006/relationships/notesSlide" Target="/ppt/notesSlides/notesSlide2.xml" Id="R0174df6c0fc441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0295be3434a23" /><Relationship Type="http://schemas.openxmlformats.org/officeDocument/2006/relationships/notesSlide" Target="/ppt/notesSlides/notesSlide3.xml" Id="R1815b30e477546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f10e4a05df47d6" /><Relationship Type="http://schemas.openxmlformats.org/officeDocument/2006/relationships/notesSlide" Target="/ppt/notesSlides/notesSlide4.xml" Id="Rb4f397193ada45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3a35d6b344015" /><Relationship Type="http://schemas.openxmlformats.org/officeDocument/2006/relationships/notesSlide" Target="/ppt/notesSlides/notesSlide5.xml" Id="Rb72b166498cd467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f08dcb4b94f21" /><Relationship Type="http://schemas.openxmlformats.org/officeDocument/2006/relationships/notesSlide" Target="/ppt/notesSlides/notesSlide6.xml" Id="R424823d212ca45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b3c588739540da" /><Relationship Type="http://schemas.openxmlformats.org/officeDocument/2006/relationships/notesSlide" Target="/ppt/notesSlides/notesSlide7.xml" Id="Rface4b900df148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f8f7dd72843ae" /><Relationship Type="http://schemas.openxmlformats.org/officeDocument/2006/relationships/notesSlide" Target="/ppt/notesSlides/notesSlide8.xml" Id="R646ccefe673b42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4bbdca89248f0" /><Relationship Type="http://schemas.openxmlformats.org/officeDocument/2006/relationships/notesSlide" Target="/ppt/notesSlides/notesSlide9.xml" Id="R490fc32d236344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ebc7b69af444b" /><Relationship Type="http://schemas.openxmlformats.org/officeDocument/2006/relationships/notesSlide" Target="/ppt/notesSlides/notesSlide10.xml" Id="Rd6b80929c89a4b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e8128a69e4398" /><Relationship Type="http://schemas.openxmlformats.org/officeDocument/2006/relationships/notesSlide" Target="/ppt/notesSlides/notesSlide11.xml" Id="R2a8fc28cb0d746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369DB0-37AA-4BF4-A28B-8A6BB57B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9CA5A-C10B-4040-8D3A-5A4EB3F6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5676D-3A92-46BE-94FE-E6BAD1E1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Computers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F1792-D5DD-4B1E-84D3-27E4D114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helps fifth graders build a first computer model using parts, input, and output.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8CE3B-6CB3-4ACE-8BFE-26F6F2CC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9ECB0-6989-4CBE-981F-B8E27AF9D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09997D-0077-4B52-BDA5-E6585DAD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E40387-DE89-4C81-B1B5-C7561CB2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9fd6ac198460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739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A33D70-6721-4A15-93A5-5C8C5DF1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5F184-6C2E-43B3-B6EE-0592DB4B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96A7D4-FA2B-4245-A262-4A1D1542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57B61-B3DB-4974-BD25-AC17F6E23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8D913-8838-4E3F-8351-10605640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computers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3245B-E4B8-482D-B98C-62665F36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97490F-F736-4338-B3AC-E3C62248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18067-98D8-4990-ADDF-96C2CBD4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Is a Computer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85BA1A-0903-46C7-99DE-6620FE96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parts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BDC72-530B-4F0B-94DC-86CD394D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E3FF8-8627-4892-8DDF-E31253FF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3F720-4CB5-4B5B-9D5C-8D41A578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Parts and Peripherals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B26C4-692C-42FC-BE03-DEF4365A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input devices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1A923E-87AA-4C15-8330-77AC17B00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7FEC70-5EFB-45B3-8873-EF556E09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321AF-9053-434A-91F3-A7113421E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Input and 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98AF6-C58F-46B9-A569-D1386A54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Trace data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0F416A-16DA-43E7-9273-35D643BE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C53B57-AF05-4382-9A9C-836913C5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A810E8-9A8D-4A03-A8D8-CFD75FCF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Classroom Project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1BB49B-CDE5-45D8-8CB2-DFCCA9B4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diagram</a:t>
            </a:r>
          </a:p>
        </p:txBody>
      </p:sp>
    </p:spTree>
    <p:extLst>
      <p:ext uri="{BB962C8B-B14F-4D97-AF65-F5344CB8AC3E}">
        <p14:creationId xmlns:p14="http://schemas.microsoft.com/office/powerpoint/2010/main" val="19264617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79E220-70F5-4B8B-8B84-FC3D2B43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4FC032-2DE1-4FF6-92CD-FD62D450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8DC2A-3B88-4CAA-BE22-FD9244FBE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10AE5-7062-4512-8A0F-00B49C60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CA1A6-2250-425D-813A-E4FEC8EE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 computer basics through a simple classroom build.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E1856-7C16-42AB-962B-3CF6842E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6AF236-29A2-43FC-AE2A-C3E349EA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223524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13ADFF-F6E7-4BEE-98D6-DA465A5B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9D8B8E-37F8-4358-BD37-AD40EEE7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56E628-B621-47BC-98B4-C636B222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267C9-4400-4FB2-8C8B-F06A34F7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D328FA-72A9-4CC3-9B85-E72D2C9E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to computers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9816F-0DD6-43A4-8FCE-04395AF9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52C2D-03E5-4F01-BC97-EFD18398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C0AE65-3523-41F6-B930-55EE4203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C5C27D-5F97-47AA-9984-3A76ED83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computers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7F0AF-658D-4863-AF4F-F819878C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DF333-1D0F-4948-9BF0-D8DD0A4C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8A485-871A-459B-9CB7-6D1B1D59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95E8B4-DF01-47F2-8ED8-20BFA11D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1D4BB1-DD02-4C02-8831-C0E371706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 computer basics through a simple cl…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F4AD1-84FF-49BD-B6E1-416B2FE5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98743-F541-442E-B8F2-BEFA186C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BA1B87-553A-4D06-8CE7-6DA45720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1929BE-00F1-4E85-8A6D-83D196D7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D5FC74-A6C4-435C-8405-341F2D6B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Review as a class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6C3B75-2000-4D37-91B7-EABA593C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844278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6EE32D-85DB-4FC9-A8F9-F5D55593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CD7F3-303C-4008-8E6F-9C2610956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63EF8-0A8A-4F11-8303-B1EBC9F7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F1C57-15EB-4733-B876-84EC6026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BFC5B-B5B0-4980-AD5B-A9158CF56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D2460-0A0D-4D1A-A3D5-9A6070B7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3D805-1F87-450D-8EC6-591ED3C5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6BE0B-5298-49AC-B395-54EC5147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D9BDC-8986-42FE-B266-C933BA76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ED03A-07B0-4397-9E7A-58B49FC1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7CD28-0086-49B4-A997-95A72BB3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5B3A4B-8DD4-416F-BFA8-0C882C35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E71D54-E7B4-42F2-9A73-01F615FF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input devices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5ABDB2-33BD-4A6C-AAD5-41D31E7D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54076-7412-4BF2-92E2-BD4586F9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0D640D-8D16-469E-B70C-14C8E7FE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479AF9-9563-49DB-AD7D-DF79DB3F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Trace data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89A5F-BF0A-45E6-8BFF-73A12F3F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3CDA8E-3D65-454E-A90C-3D6B863B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FB5271-E8B6-4DB1-A9C8-BEC6EB9E8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4350F1-E39C-48CB-A8DA-63A2A638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a diagram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9B2F52-E697-471D-9289-55B00483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363265-80D0-44DC-AB15-25C21453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7A2DC5-3042-4054-A091-2E1795F8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B52D7B-FD9B-466B-AD40-FA77585C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as a class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61DA37-E581-4C7E-AD47-B9AF241E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602335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F4139-3AEA-4DCF-8D20-36212A10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32261-3C3E-4AD7-829F-F7DAF5E6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557C44-3ED3-4DFD-93A7-E1D4C69F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1FDE4D-7B7D-4247-8E1C-81A5510E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9DF96-0FB3-437D-9FDE-15BCFCF6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computers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9220BF-9DBC-4B73-B59D-82744ABF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14071-BFA6-4E86-B9BA-99BE3659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2A7A11-597A-4239-8702-EC936FB4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BA994-602B-40CD-BE56-94D10B8D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mix up hardware and software.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40EA13-85D7-4817-BFBF-D851427C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2540A6-431B-4FDD-99DB-4DA0C36C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lesson feels too abstract.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34C4AC-74EE-4BF0-8657-85B665EC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D4FFAD-B2E8-4696-870A-A9F0D4E3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Activities lack a clear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1BAC5-2FDE-4A2B-9D13-FC3F150C3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41D5D6-95DB-40FD-8BD9-3C0F2142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F6EFA9-D268-4C15-83A9-1DBF887B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B14A90-54DA-40C8-9D6A-ECEC2627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can label basic computer parts.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64810F-4986-4767-A644-D3E1B0D3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518232-8E3C-4408-9960-4DDFE45F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follows one simple learning path.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943625-7C5B-4D30-AF20-02C26323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B0AD00-23F0-4BD6-A8FB-56D75EC8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project connects ideas to a real device.</a:t>
            </a:r>
          </a:p>
        </p:txBody>
      </p:sp>
    </p:spTree>
    <p:extLst>
      <p:ext uri="{BB962C8B-B14F-4D97-AF65-F5344CB8AC3E}">
        <p14:creationId xmlns:p14="http://schemas.microsoft.com/office/powerpoint/2010/main" val="12615386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63581D-F5AE-4B05-BBBC-32CEE02D1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33861-DAE2-429C-AA74-C5A38482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4ECDC7-55B0-4546-8CE6-60E2D2A5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E13CB3-BCC2-4855-9E4A-6E41FBC2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EDB22-5AFA-48FB-A931-344FFBC4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6A833-0BE7-4796-8C25-C2711F10F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518258-953C-4C9E-943E-350D2A85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056EE-338E-422D-A2ED-A35244C7E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D0BAC2-19B2-41CD-9B57-5198B6BB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0DF7BB-DC68-4588-AFEE-F4FDF209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for introducing computer basics to young learners.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32CCD-176B-4D52-A551-E8CBAECA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4AAB57-E4EE-43F4-9340-9604CF4F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F844FC-0E7C-4CFC-A049-72D92A8D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D0379-0D33-4DA9-9217-3A17CB6E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ELEMENTARY 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318162-CA04-4188-8AD9-3448693B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examples that explain how a computer receives, processes, and shows information.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F90B5C-340A-46B2-8545-36D59FFD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656104-955C-4AE2-B170-28CA38B6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AF89EB-75ED-499D-AD0A-46C640C9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C4E20-0990-4637-93A5-ED675DD0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CURRICULUM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FF96ED-582F-41C8-9D26-BBAD679B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outline for a beginner-friendly technology lesson.</a:t>
            </a:r>
          </a:p>
        </p:txBody>
      </p:sp>
    </p:spTree>
    <p:extLst>
      <p:ext uri="{BB962C8B-B14F-4D97-AF65-F5344CB8AC3E}">
        <p14:creationId xmlns:p14="http://schemas.microsoft.com/office/powerpoint/2010/main" val="3441357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8EB963-3D02-463F-8E16-1599BA70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9E2D11-C70F-4AF5-B672-97359B12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473628-09BF-46C2-B621-C215C56F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B9157-83D1-4888-AD43-F1DC07F5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A6916-2303-4EAF-A92C-29F77D35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C84A7-96A4-48B4-BB06-C3318E6F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1D88CE-75E8-4E29-9592-73AD45AF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6BAFCD-CCC7-4250-A6EA-16209804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BEA1B-9E29-4DB7-B2ED-EB58F01F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7A67A5-D47E-45B1-8A99-6BAE5E3D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2CF2B-058E-444A-9967-202875A2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parts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0512F-7AC2-49FB-A07E-6BDE8696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1ADE86-6354-4A04-AB2A-F7603DC5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975B57-DD65-40A2-AD75-B827BA963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37BFA6-E0A3-426E-BC42-B0DD63F2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5132EE-BC56-4EF8-917D-28E719CE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B23675-11DC-4A7A-AC48-13736F1C7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input devices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FCAA93-AB48-411D-A718-D0BE3BDC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D9544-3777-46FC-9837-00839DE04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187D02-876D-4DA2-8A01-1C76B397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B2E879-DF25-42B5-90D8-67F2F605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258E3D-DBF5-4C3E-842A-167C3E9C0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80E11C-4646-4D57-90EC-A83FE050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Trace data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CA8EFD-C010-46DA-B587-8AD9A9B0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ED98C3-BA95-4305-99FF-87AA78A7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A594C2-BB52-44C2-A228-2D556201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1A1463-BC1F-4A1D-85FF-6060C97A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E86B96-A9E3-4FAF-89BC-966611C6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6EE39C-F034-47E4-98BD-D3F492E26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a diagram</a:t>
            </a:r>
          </a:p>
        </p:txBody>
      </p:sp>
    </p:spTree>
    <p:extLst>
      <p:ext uri="{BB962C8B-B14F-4D97-AF65-F5344CB8AC3E}">
        <p14:creationId xmlns:p14="http://schemas.microsoft.com/office/powerpoint/2010/main" val="13393554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F03277-2357-4F39-8E8E-0A966C1B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9AE280-5D84-4510-8C39-ED43AB32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7F419-247B-4421-A3B7-156EBF31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95A17D-ED6D-4CCB-B903-1701E7D2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E7383F-F698-4C76-B53C-6B038E86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computers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43090-E272-4DB4-9FA7-58D86775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7AB21-766A-443A-9339-B04287C96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3B68E-7DA1-4C53-935D-B8B13EBB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teach computer basics with a hands-on classroom example?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1A1981-8048-408C-A242-E09850B9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F0B194-49FB-4CA3-BB84-20F7B4CF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BF907-63C9-4E62-B486-DBA48072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B8CDCA-A4A1-4A8C-820D-ED2DF7A2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input devices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A72C1F-2297-4F0E-8E04-CB35D153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93DA1-2F44-4849-92B0-C518D6645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19D12C-80B1-4BB5-BA62-D900E7E5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Trace data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873ADC-7401-493E-9E8F-BDCEBBF7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99B424-449A-4825-BBC3-A0AC2EE1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2BEFA8-91DA-4168-B1CF-71C87D46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as a class</a:t>
            </a:r>
          </a:p>
        </p:txBody>
      </p:sp>
    </p:spTree>
    <p:extLst>
      <p:ext uri="{BB962C8B-B14F-4D97-AF65-F5344CB8AC3E}">
        <p14:creationId xmlns:p14="http://schemas.microsoft.com/office/powerpoint/2010/main" val="11074522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E064C6-9A92-4E70-B9CD-C1E9D1B7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F28283-42E3-4D14-AA9D-850DFC89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83C2B-F573-44E5-B72C-0DD3328E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74BE0-FCEE-4B61-B78B-18F28344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F5182-7103-40FA-A2CF-51546C0E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computers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C27870-9B07-48DD-993D-F0DAB573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064D8-B043-4008-81BC-338C66FA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0C48A-253C-4379-AF68-CE4EE37B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529EF-748B-413B-A69F-7AB7E974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CE3482-F854-41FD-B5D4-27B0948B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87EF2-6EB1-42E3-BFD6-3EDBC373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D985F5-F70B-4E64-90BC-3AED7D07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64CE4-44DA-40C1-B644-5723D16E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BA259B-F003-4BC1-A26A-C6D930A6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input devices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BD20A3-5CFE-4703-80CB-47E14DDB5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C494A1-599A-4CBD-A0E0-29D4B5BA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1B432A-15A9-418E-A8FF-8D964A91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C693B-7FCA-4868-A457-3910CF1E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9546A1-FCA5-4EAA-BFCD-C7A990C1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Trace data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0FDAE4-7C40-41C9-9A02-BC71C099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3750D4-27DE-43FB-ACBC-3546CB4C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F47B6A-9EC5-4D68-882C-9DCCE854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FA8D69-989A-40E7-80E3-F1C778B6A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D30041-3F7F-4A5E-B40C-D61FB867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as a class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65247F-AD51-4D90-9582-DAD7124F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045879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EE931-DDB8-4625-9A69-6E90D599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364D8-D04C-4278-A4E8-C0F16AD6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4189AF-C6B0-4799-8EFA-EC2BA874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computer basics into a clear, memorable lesson.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01B7BF-47FE-479D-AED7-6978814B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2AE216-F3D9-44A2-A9D2-9D0D3A78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10934-9B57-4E69-8D25-360EA20B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D0389-0770-4618-A8F7-0228E73E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931927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2026-10-01T20:44:23.0530000Z</dcterms:created>
  <dcterms:modified xsi:type="dcterms:W3CDTF">2026-10-01T20:44:23.0530000Z</dcterms:modified>
</coreProperties>
</file>