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28bf83fa894b3b" /><Relationship Type="http://schemas.openxmlformats.org/officeDocument/2006/relationships/extended-properties" Target="/docProps/app.xml" Id="R789bef4a74ed45f6" /><Relationship Type="http://schemas.openxmlformats.org/officeDocument/2006/relationships/officeDocument" Target="/ppt/presentation.xml" Id="Ref33936afdad42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aee344835e43da"/>
  </p:sldMasterIdLst>
  <p:notesMasterIdLst>
    <p:notesMasterId xmlns:r="http://schemas.openxmlformats.org/officeDocument/2006/relationships" r:id="R7a18de918f454bcd"/>
  </p:notesMasterIdLst>
  <p:sldIdLst>
    <p:sldId xmlns:r="http://schemas.openxmlformats.org/officeDocument/2006/relationships" id="256" r:id="Rfbc0289d3dbd4f55"/>
    <p:sldId xmlns:r="http://schemas.openxmlformats.org/officeDocument/2006/relationships" id="257" r:id="Rad25fbc686e44d3d"/>
    <p:sldId xmlns:r="http://schemas.openxmlformats.org/officeDocument/2006/relationships" id="258" r:id="R3b3ba4ed3bf94391"/>
    <p:sldId xmlns:r="http://schemas.openxmlformats.org/officeDocument/2006/relationships" id="259" r:id="Rb271e52018c5490e"/>
    <p:sldId xmlns:r="http://schemas.openxmlformats.org/officeDocument/2006/relationships" id="260" r:id="Rf7c2bae261cd459b"/>
    <p:sldId xmlns:r="http://schemas.openxmlformats.org/officeDocument/2006/relationships" id="261" r:id="Rc365cb560b944fd9"/>
    <p:sldId xmlns:r="http://schemas.openxmlformats.org/officeDocument/2006/relationships" id="262" r:id="R71a414d81ffb45e3"/>
    <p:sldId xmlns:r="http://schemas.openxmlformats.org/officeDocument/2006/relationships" id="263" r:id="R4409f14c9960486d"/>
    <p:sldId xmlns:r="http://schemas.openxmlformats.org/officeDocument/2006/relationships" id="264" r:id="Rd2350ba5de6b4363"/>
    <p:sldId xmlns:r="http://schemas.openxmlformats.org/officeDocument/2006/relationships" id="265" r:id="R2b5fbe3def564298"/>
    <p:sldId xmlns:r="http://schemas.openxmlformats.org/officeDocument/2006/relationships" id="266" r:id="R524033e9e1bc4c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8d68d78f974f3e" /><Relationship Type="http://schemas.openxmlformats.org/officeDocument/2006/relationships/slideMaster" Target="/ppt/slideMasters/slideMaster1.xml" Id="R5daee344835e43da" /><Relationship Type="http://schemas.openxmlformats.org/officeDocument/2006/relationships/notesMaster" Target="/ppt/notesMasters/notesMaster1.xml" Id="R7a18de918f454bcd" /><Relationship Type="http://schemas.openxmlformats.org/officeDocument/2006/relationships/presProps" Target="/ppt/presProps.xml" Id="Ra31c69c272524618" /><Relationship Type="http://schemas.openxmlformats.org/officeDocument/2006/relationships/tableStyles" Target="/ppt/tableStyles.xml" Id="R2107907f00414949" /><Relationship Type="http://schemas.openxmlformats.org/officeDocument/2006/relationships/slide" Target="/ppt/slides/slide1.xml" Id="Rfbc0289d3dbd4f55" /><Relationship Type="http://schemas.openxmlformats.org/officeDocument/2006/relationships/slide" Target="/ppt/slides/slide2.xml" Id="Rad25fbc686e44d3d" /><Relationship Type="http://schemas.openxmlformats.org/officeDocument/2006/relationships/slide" Target="/ppt/slides/slide3.xml" Id="R3b3ba4ed3bf94391" /><Relationship Type="http://schemas.openxmlformats.org/officeDocument/2006/relationships/slide" Target="/ppt/slides/slide4.xml" Id="Rb271e52018c5490e" /><Relationship Type="http://schemas.openxmlformats.org/officeDocument/2006/relationships/slide" Target="/ppt/slides/slide5.xml" Id="Rf7c2bae261cd459b" /><Relationship Type="http://schemas.openxmlformats.org/officeDocument/2006/relationships/slide" Target="/ppt/slides/slide6.xml" Id="Rc365cb560b944fd9" /><Relationship Type="http://schemas.openxmlformats.org/officeDocument/2006/relationships/slide" Target="/ppt/slides/slide7.xml" Id="R71a414d81ffb45e3" /><Relationship Type="http://schemas.openxmlformats.org/officeDocument/2006/relationships/slide" Target="/ppt/slides/slide8.xml" Id="R4409f14c9960486d" /><Relationship Type="http://schemas.openxmlformats.org/officeDocument/2006/relationships/slide" Target="/ppt/slides/slide9.xml" Id="Rd2350ba5de6b4363" /><Relationship Type="http://schemas.openxmlformats.org/officeDocument/2006/relationships/slide" Target="/ppt/slides/slide10.xml" Id="R2b5fbe3def564298" /><Relationship Type="http://schemas.openxmlformats.org/officeDocument/2006/relationships/slide" Target="/ppt/slides/slide11.xml" Id="R524033e9e1bc4c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119c8eceee45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11b381f9724440" /><Relationship Type="http://schemas.openxmlformats.org/officeDocument/2006/relationships/notesMaster" Target="/ppt/notesMasters/notesMaster1.xml" Id="Rda91c0a65d8344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166701e3b74f65" /><Relationship Type="http://schemas.openxmlformats.org/officeDocument/2006/relationships/notesMaster" Target="/ppt/notesMasters/notesMaster1.xml" Id="Rcc7525cb28764d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7b16db4cd74b28" /><Relationship Type="http://schemas.openxmlformats.org/officeDocument/2006/relationships/notesMaster" Target="/ppt/notesMasters/notesMaster1.xml" Id="R02a512e7eebf49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06574129fa462f" /><Relationship Type="http://schemas.openxmlformats.org/officeDocument/2006/relationships/notesMaster" Target="/ppt/notesMasters/notesMaster1.xml" Id="R5135915a89c946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2873e523d440ab" /><Relationship Type="http://schemas.openxmlformats.org/officeDocument/2006/relationships/notesMaster" Target="/ppt/notesMasters/notesMaster1.xml" Id="R300a523a903b4d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ba173c0ae64424" /><Relationship Type="http://schemas.openxmlformats.org/officeDocument/2006/relationships/notesMaster" Target="/ppt/notesMasters/notesMaster1.xml" Id="R6b968114f8724d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daaa6a1e464354" /><Relationship Type="http://schemas.openxmlformats.org/officeDocument/2006/relationships/notesMaster" Target="/ppt/notesMasters/notesMaster1.xml" Id="R4cf95f8a563940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808bac4eec45ec" /><Relationship Type="http://schemas.openxmlformats.org/officeDocument/2006/relationships/notesMaster" Target="/ppt/notesMasters/notesMaster1.xml" Id="R2d2851abedc34f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1047f42fd2468f" /><Relationship Type="http://schemas.openxmlformats.org/officeDocument/2006/relationships/notesMaster" Target="/ppt/notesMasters/notesMaster1.xml" Id="Rf6fffcc93a0b4c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bdf3d1b6164fbf" /><Relationship Type="http://schemas.openxmlformats.org/officeDocument/2006/relationships/notesMaster" Target="/ppt/notesMasters/notesMaster1.xml" Id="R5e07b22c633046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07c45a127f4a41" /><Relationship Type="http://schemas.openxmlformats.org/officeDocument/2006/relationships/notesMaster" Target="/ppt/notesMasters/notesMaster1.xml" Id="R6386ea36ff1d4b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ea0e4f15484c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a272d976f448bf" /><Relationship Type="http://schemas.openxmlformats.org/officeDocument/2006/relationships/slideLayout" Target="/ppt/slideLayouts/slideLayout1.xml" Id="R2702dd62bdd54a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02dd62bdd54a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601e130074d5b" /><Relationship Type="http://schemas.openxmlformats.org/officeDocument/2006/relationships/image" Target="/ppt/media/image.png" Id="Rd141272f8980491a" /><Relationship Type="http://schemas.openxmlformats.org/officeDocument/2006/relationships/notesSlide" Target="/ppt/notesSlides/notesSlide1.xml" Id="R935640df465c40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a9968f724468d" /><Relationship Type="http://schemas.openxmlformats.org/officeDocument/2006/relationships/notesSlide" Target="/ppt/notesSlides/notesSlide2.xml" Id="R347e4e5c0ea64b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4c820f34f4c7c" /><Relationship Type="http://schemas.openxmlformats.org/officeDocument/2006/relationships/notesSlide" Target="/ppt/notesSlides/notesSlide3.xml" Id="R5653c2546d3542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2ee7c718147d7" /><Relationship Type="http://schemas.openxmlformats.org/officeDocument/2006/relationships/notesSlide" Target="/ppt/notesSlides/notesSlide4.xml" Id="Raa5e14c7aaf64a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dc5e322e54133" /><Relationship Type="http://schemas.openxmlformats.org/officeDocument/2006/relationships/notesSlide" Target="/ppt/notesSlides/notesSlide5.xml" Id="Re181da6e747a44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f486b1ea044c82" /><Relationship Type="http://schemas.openxmlformats.org/officeDocument/2006/relationships/notesSlide" Target="/ppt/notesSlides/notesSlide6.xml" Id="R42d94c88709e4a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03fc476ce476f" /><Relationship Type="http://schemas.openxmlformats.org/officeDocument/2006/relationships/notesSlide" Target="/ppt/notesSlides/notesSlide7.xml" Id="R890c59bf298f45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ca95fbcc54591" /><Relationship Type="http://schemas.openxmlformats.org/officeDocument/2006/relationships/notesSlide" Target="/ppt/notesSlides/notesSlide8.xml" Id="R5bde241d1df84c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866aa59264383" /><Relationship Type="http://schemas.openxmlformats.org/officeDocument/2006/relationships/notesSlide" Target="/ppt/notesSlides/notesSlide9.xml" Id="Rfa777520f45c43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13018dad0482e" /><Relationship Type="http://schemas.openxmlformats.org/officeDocument/2006/relationships/notesSlide" Target="/ppt/notesSlides/notesSlide10.xml" Id="R72cc94d618ac40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f1d1f32e7487c" /><Relationship Type="http://schemas.openxmlformats.org/officeDocument/2006/relationships/notesSlide" Target="/ppt/notesSlides/notesSlide11.xml" Id="Rade9288f3bf541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302A1B-B114-41D8-AE25-7E039874E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877AF-CAA5-4E37-8BE7-DC371A0C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3B422-BF56-410C-9A5D-E5E3602B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Culinary Arts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315061-233B-48A8-A531-8EBCAA8F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chef club plans its first week by learning knife safety and simple sauces.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BBE0D-33DD-448A-8309-D788DC10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61258-30B0-47E3-9805-315A4225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8FADC-5748-4590-A214-75C8C798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10E394-C01A-4713-9374-083DEFFC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1272f8980491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838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F70CE4-5C57-4FF5-BC82-D684A5EB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9D2FE-969A-4A80-B215-41388A8D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E2E7A-04C0-43D0-B995-3907414AA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E02BF-DAFD-4A3A-8405-05EECCE9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296AE-60F1-4233-AFC9-3108DBB9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culinary arts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BA55B-522C-423E-BC69-EF56996B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46FB8-C70C-49BB-9B62-3F25A632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3BA39-AD6C-4FE3-B3F1-66A116EC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Kitchen Safety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ED29A8-1379-49F7-982C-E1736388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safe handling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A4537-8333-44C2-8061-B1CA2569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D0AA54-2C0B-47C0-96F3-ADCDDB1D1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65CD40-68CD-4D49-A65F-C9694CB6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Tools &amp; Prep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EA508-8325-4C04-95E8-CB5EE866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Label common tools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6ACE4E-F167-4C1D-AEC9-B83C0CD8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E7CA0-F630-431B-B6C6-04CC5AC0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1A8C76-2934-4CFA-9C33-D511CE68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First Recipes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9F911-A41A-4887-B1A8-757032D5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prep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4F7E61-8E30-41C4-B63F-00757B4D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A0AFC0-CD6A-4A97-94F5-F9DC325D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09B587-5DD1-4EEC-ACB3-23FD1EE6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676F9C-AADB-41C2-A871-E283C05D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Cook a simple sauce</a:t>
            </a:r>
          </a:p>
        </p:txBody>
      </p:sp>
    </p:spTree>
    <p:extLst>
      <p:ext uri="{BB962C8B-B14F-4D97-AF65-F5344CB8AC3E}">
        <p14:creationId xmlns:p14="http://schemas.microsoft.com/office/powerpoint/2010/main" val="7937186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1A464-A56D-4842-BD8B-9919D096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3D14E-9CCF-4DE0-B059-1E752EB5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159A3-A6A4-4D43-BAEB-EA5357B2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5C4AA9-B0A4-4985-AF91-97C6CB7E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9E89B-4FAC-4B52-BBFB-532EFA908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confidence with hands-on kitchen basics.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A8239-8B16-4BF1-917B-818622DF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50765-8389-4385-9ADC-B4F21FCB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252665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86FA2-9697-4702-B86B-D33B7F55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A0A93-1A81-40AC-9FBB-507910ED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82132E-5E12-4311-86D1-6DF75CCF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B7820-9F51-44EE-A4E7-E6991FB8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50934B-D64A-4F26-A45B-1FB9FDFD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intro to culinary arts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6BAC7F-1EEB-4C9E-A2A8-6548BB12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FF410-E6DB-4953-8C12-6DAA4015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6F03A-24F9-4CDB-89B3-AC61F48C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1A401F-93F7-47F3-A551-9DB35D31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culinary arts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630B44-EE51-45B9-A7FA-609AC4BE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52AA0-CB27-40BF-9E53-413B2182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498D8-68F9-4096-92AC-2745E3DC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B1E57-1483-4559-8D11-88BA77CE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DEF863-F7E1-454D-8B14-0A9AEB04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confidence with hands-on kitchen ba…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17004-DD83-40F1-AB56-3D0C2C38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19240A-B122-49F7-8F15-39823E74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428F94-863B-4725-A69F-0DDE2595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65138D-3C90-4C71-BD11-270CB62A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B51160-9950-4A94-AA04-59F21BDB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Taste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150F23-2ADD-4453-A825-86CB4A0B1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138415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C02BE7-2106-4561-B177-EC431CD8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D39283-3A5F-473B-9A7F-D5371F0A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6A136-02E4-4D79-AEF9-AA87200A6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E1B21-5B25-41CD-AD88-57F4650E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94490-D1BA-4128-B51C-E2B192D7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F8D67-7EA6-4B60-ABDA-6578D7B6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7C55BF-2559-41FE-B512-91E99A77D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31EF60-549D-4E7F-B145-6E2ADA09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A4AA2-8246-45D7-9F8F-F5A5B6B8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safe handling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920A0-54C8-4E5F-A1F9-FB5E94EC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E7475-4FC3-4BED-A64A-C4E53D2C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F410FC-731D-4C3C-BE3C-150481E3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0CAA1-A54B-4B9A-BCE7-647D9C74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Label common tools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ED6D56-B94E-4DFF-B9B5-DDD53923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CB6A61-2354-4EB5-88EA-206A844C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F005F-1A38-41DE-976B-7EBC7122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45D3D4-567A-4AEC-BB63-07B866EB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prep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D7366C-D223-4B3E-8F6D-FABB0515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276497-A382-4399-9DDB-5CF4CF86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37EEA-276B-4F5C-AE87-59D30FB9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882826-44A2-4EC4-996D-D73B8054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Cook a simple sauce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E068B8-160C-4367-9593-10F42065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04285C-3B57-447C-A427-3961AD6E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166D25-52F1-4CB3-B5E3-C4F5D0E0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222DF9-4DA9-41C2-B04E-7D2E2352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Taste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0B2834-C9EE-41F9-9A5D-00CBC021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74072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F0F9F0-9E47-4C36-81B1-E7A79342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F6DCF-3EB8-4F38-8A7B-C31EA708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B47091-699B-439B-A857-60780142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A2B20-4C33-4729-B850-9DD7C29D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46E8AD-24B4-4E1B-BDE0-ED69FD11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culinary arts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E1AEC-F4B4-4DEC-849C-C612BDBA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25FF0-B31E-4C52-BF49-93E45E05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197E7-0D50-4193-987A-2B140F51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AAD7F-CD1C-44D0-A443-CCF2117A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rush through safety rules and miss key steps.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97F5D-D783-40BA-BF5D-08B6F6BE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56B2ED-B220-4EB5-80A9-8E7FC62E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Lessons feel scattered between tools, terms, and recipes.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2C869-4A30-4B74-9D49-F34A17CEA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C70E7-AFB2-4437-BAF5-0E410BD7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 need a clear sequence for a beginner class.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5BF58-CA9F-4033-B7E6-A38D7AF0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834487-798B-4CEB-86E1-868E775D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6AC35-ABBD-4D5C-BB66-FAD1A101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7CBAED-5807-4FAA-91D5-CB1A00CA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a calm routine from demo to cleanup.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8A7BDC-C6E9-4969-8097-DEE93FD5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4F8DC-4507-43BD-BE2A-11EEA61C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lesson builds from tools to simple cooking tasks.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201D8F-1AD2-4AA3-9277-AF5D9823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2238DF-F2F7-4F11-967D-6B7B1EB0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shared dish and quick review.</a:t>
            </a:r>
          </a:p>
        </p:txBody>
      </p:sp>
    </p:spTree>
    <p:extLst>
      <p:ext uri="{BB962C8B-B14F-4D97-AF65-F5344CB8AC3E}">
        <p14:creationId xmlns:p14="http://schemas.microsoft.com/office/powerpoint/2010/main" val="19315943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994440-D1F9-415C-8844-29454B69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9C0A3-59ED-4C77-B05F-8D5C543D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5E1767-304A-4A2A-B3D3-16AEE963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CFD28-8811-42E1-AAED-403537B7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D110E-15C1-48FD-8746-0C5319E3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A9CB1-E751-4B2E-915D-3063D469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BE44E2-7E60-43CB-9786-7559CAA9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6EFF9D-01DC-4D58-8E1E-4AEFBADE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2A85A-0855-45B8-8662-D62B70E0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DBFBEF-8FA9-4524-B592-D1F711F5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clear, age-friendly steps for their first cooking lessons.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65A447-632F-430A-A2E8-530378B4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E4D92-C69E-4F0C-86A9-3C9E36E9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1FE295-EBDF-4680-93B9-C35A8E71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9CEB59-C1CC-472F-9CEF-F8048A0C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27F68E-AF55-4952-8EA3-280AFE83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structure for running a beginner food skills class.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4C51C5-B720-4A94-B363-17ECBECB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998361-8ABE-40D6-B5F2-508C1A66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BA42E0-3F64-4684-84E6-A2C42DC0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19BA6-1C27-48AD-940E-10B233AB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E00409-F6BA-4B9D-B23A-BED7CBC5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plan for a short, engaging culinary workshop.</a:t>
            </a:r>
          </a:p>
        </p:txBody>
      </p:sp>
    </p:spTree>
    <p:extLst>
      <p:ext uri="{BB962C8B-B14F-4D97-AF65-F5344CB8AC3E}">
        <p14:creationId xmlns:p14="http://schemas.microsoft.com/office/powerpoint/2010/main" val="7649242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35463F-9D7D-4B8D-BE54-102284AA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A473F-A306-4149-B8FB-19CA2FF14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0605C0-A5E1-4FE6-ADA6-796298FA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E14D8-A638-4024-931B-C8728152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10804-062D-454B-B0C4-C00F3087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4554D-EC8E-4A6D-BAF8-696739AF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AD1BA-7BEA-40C6-9239-A41B8BC2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E472F-3E30-4BFF-AF02-CA217577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C7B382-B3DA-4911-8B08-7470F431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A95B4-7EEF-4010-8301-082814BE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7C468-CBAE-4924-83C7-83D54D35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safe handling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11D794-75C6-49D5-9509-5DB9FAF8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E77D05-F226-4232-A68B-8BAD4687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A57BFC-6C65-4C02-A329-50023D30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B49135-D48E-4F76-A4C3-466B3322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5A7CB6-6F79-4123-BF36-E4AA8561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7DAEBE-74FE-4910-AF76-9CB1B093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Label common tools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DE4240-F47E-4380-9232-03D0941E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89103F-B04C-41C3-BFB3-56C39C3C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F8CF2-5BCD-4D40-8D1D-CE67BF9D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9364C2-DDB9-4ABC-A7C1-01EBBDCBF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36F85-CFE0-4703-8CE5-D81B346A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D52BF5-EA3B-4B4F-A22D-6A1B6F85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prep cuts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056D37-3488-4096-B6C5-87F60809D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7A9DF9-14BB-4134-B3F3-383EDF15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B234C0-1E80-43AA-9883-D7E8A5DE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FC8F1A-D3A3-4A3C-8D80-B6A0E897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EC834F-DC63-4BFB-9ED8-6830EB1D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EFA60C-52C1-4073-BE49-27065778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Cook a simple sauce</a:t>
            </a:r>
          </a:p>
        </p:txBody>
      </p:sp>
    </p:spTree>
    <p:extLst>
      <p:ext uri="{BB962C8B-B14F-4D97-AF65-F5344CB8AC3E}">
        <p14:creationId xmlns:p14="http://schemas.microsoft.com/office/powerpoint/2010/main" val="15654599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01B710-32E2-46C3-A016-2AB769A4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399D4-0C48-482E-8F5B-75F026D7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C7622C-07FA-480F-AB78-96672ABA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CB892-3E76-4B23-A85F-D580A8BA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54BCB4-0ABE-4756-A9B7-DF02D265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2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culinary arts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3A38B2-073C-4872-ACB5-09816100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26118-2047-4CB2-A4CF-B99771DB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81747-82AF-4F6D-9949-7B0C2D70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first-week lesson help students learn safety, tools, and basic prep at once?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6C026-3D21-42DD-945A-D66E5A2A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8814A3-4F50-4A9A-BB66-6AEC3A62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6F2870-E7C3-439C-939D-4819C3E6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AF6DE-D611-4F37-B248-DD57ADB4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Label common tools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5821DF-3E10-4F2B-90DC-272D1763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3B111-5F73-49B2-A353-3F8774EE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83102D-86ED-467F-8EB3-D5A5665D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prep cuts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F355FF-A840-4379-AF4A-DD0209D6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35A06B-8E82-47D3-A2B0-E6C5C278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BECC50-CC6C-459C-8852-09D297D2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Taste and reflect</a:t>
            </a:r>
          </a:p>
        </p:txBody>
      </p:sp>
    </p:spTree>
    <p:extLst>
      <p:ext uri="{BB962C8B-B14F-4D97-AF65-F5344CB8AC3E}">
        <p14:creationId xmlns:p14="http://schemas.microsoft.com/office/powerpoint/2010/main" val="15420002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471CC0-8A81-43E0-85CC-623376E9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F30690-A32D-4956-952F-A3B95AC9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F82DC-7551-4104-BDC1-23D06573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B92FD-2613-4EF0-AD7C-CF9FBF2D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70D325-B074-4247-8C71-0AEA85ED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culinary arts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B473D-55C6-433D-B84E-02632ABF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3D8761-DD34-45CC-9E6A-76296696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B64A3B-8989-463D-9087-98BD4804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39671-FC36-431C-BE8F-0A9F50AE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safe handling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62B76-B904-4E52-8EE6-43FFAFC7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67275-B1EE-441E-947B-C7CF5AEB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4A771-1E12-448C-B7B8-46496D79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6AE06-860A-4D64-9600-70374870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66517-B22D-47F3-8572-43D4CCE8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Label common tools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5F3C9-63A6-4F75-8A89-A0CDD126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F19B9E-85EA-443A-A6D8-D74741E6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3D045-3E8C-4BF9-AEB5-D493FA17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CC7C40-AE4A-4DA2-99B4-BE94B152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D35887-4167-4151-BE94-8E64A10CC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prep cuts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FFDCDD-3D05-491B-9022-E18D120F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4AD900-A83C-4E02-9111-02D5E16C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ACA784-499E-4938-BAA4-93CBDBC9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130C74-11F1-446E-A914-81C025A4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7FA5D7-0C55-43C4-8DD2-FB21706B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Taste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E962CF-E675-471F-92ED-493D4FA9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183153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77F6F-99E7-4D14-A9A5-85E883D6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1942F-A62B-4CD2-B223-E5C58916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73AE5F-FFE1-4FC0-BC80-30AF12C4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safety, then cook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61F1B-41AA-43F5-96E0-7CC9D17B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951ABD-F740-4AB6-8E03-7FF0FF87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B96CF-181A-4EB7-8C80-8A4304A5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F846F-0909-447C-9C8B-7B50AF7D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34065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2026-10-01T22:11:12.0970000Z</dcterms:created>
  <dcterms:modified xsi:type="dcterms:W3CDTF">2026-10-01T22:11:12.0970000Z</dcterms:modified>
</coreProperties>
</file>