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b20aa990394cc9" /><Relationship Type="http://schemas.openxmlformats.org/officeDocument/2006/relationships/extended-properties" Target="/docProps/app.xml" Id="Rba8780dc87484a72" /><Relationship Type="http://schemas.openxmlformats.org/officeDocument/2006/relationships/officeDocument" Target="/ppt/presentation.xml" Id="R829cf3f451ab45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5c4f65054c4d7d"/>
  </p:sldMasterIdLst>
  <p:notesMasterIdLst>
    <p:notesMasterId xmlns:r="http://schemas.openxmlformats.org/officeDocument/2006/relationships" r:id="R6360b7efe8ea42f6"/>
  </p:notesMasterIdLst>
  <p:sldIdLst>
    <p:sldId xmlns:r="http://schemas.openxmlformats.org/officeDocument/2006/relationships" id="256" r:id="R121706afc9c84ccd"/>
    <p:sldId xmlns:r="http://schemas.openxmlformats.org/officeDocument/2006/relationships" id="257" r:id="Red35366870ed4a95"/>
    <p:sldId xmlns:r="http://schemas.openxmlformats.org/officeDocument/2006/relationships" id="258" r:id="R104933ebdfde41de"/>
    <p:sldId xmlns:r="http://schemas.openxmlformats.org/officeDocument/2006/relationships" id="259" r:id="R266098ed63bb46ea"/>
    <p:sldId xmlns:r="http://schemas.openxmlformats.org/officeDocument/2006/relationships" id="260" r:id="Rff1250603f3d48d0"/>
    <p:sldId xmlns:r="http://schemas.openxmlformats.org/officeDocument/2006/relationships" id="261" r:id="Ra6571f3e1efc4da5"/>
    <p:sldId xmlns:r="http://schemas.openxmlformats.org/officeDocument/2006/relationships" id="262" r:id="R1206f36e8a16457d"/>
    <p:sldId xmlns:r="http://schemas.openxmlformats.org/officeDocument/2006/relationships" id="263" r:id="R0fa5a78524414611"/>
    <p:sldId xmlns:r="http://schemas.openxmlformats.org/officeDocument/2006/relationships" id="264" r:id="R33efc5b4393242bd"/>
    <p:sldId xmlns:r="http://schemas.openxmlformats.org/officeDocument/2006/relationships" id="265" r:id="Rcc29afa847c4457c"/>
    <p:sldId xmlns:r="http://schemas.openxmlformats.org/officeDocument/2006/relationships" id="266" r:id="Rff213cb2ad6548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a235f436c34a10" /><Relationship Type="http://schemas.openxmlformats.org/officeDocument/2006/relationships/slideMaster" Target="/ppt/slideMasters/slideMaster1.xml" Id="R575c4f65054c4d7d" /><Relationship Type="http://schemas.openxmlformats.org/officeDocument/2006/relationships/notesMaster" Target="/ppt/notesMasters/notesMaster1.xml" Id="R6360b7efe8ea42f6" /><Relationship Type="http://schemas.openxmlformats.org/officeDocument/2006/relationships/presProps" Target="/ppt/presProps.xml" Id="R2d7ca50a6a0447f2" /><Relationship Type="http://schemas.openxmlformats.org/officeDocument/2006/relationships/tableStyles" Target="/ppt/tableStyles.xml" Id="Rc45e12e9e31547d4" /><Relationship Type="http://schemas.openxmlformats.org/officeDocument/2006/relationships/slide" Target="/ppt/slides/slide1.xml" Id="R121706afc9c84ccd" /><Relationship Type="http://schemas.openxmlformats.org/officeDocument/2006/relationships/slide" Target="/ppt/slides/slide2.xml" Id="Red35366870ed4a95" /><Relationship Type="http://schemas.openxmlformats.org/officeDocument/2006/relationships/slide" Target="/ppt/slides/slide3.xml" Id="R104933ebdfde41de" /><Relationship Type="http://schemas.openxmlformats.org/officeDocument/2006/relationships/slide" Target="/ppt/slides/slide4.xml" Id="R266098ed63bb46ea" /><Relationship Type="http://schemas.openxmlformats.org/officeDocument/2006/relationships/slide" Target="/ppt/slides/slide5.xml" Id="Rff1250603f3d48d0" /><Relationship Type="http://schemas.openxmlformats.org/officeDocument/2006/relationships/slide" Target="/ppt/slides/slide6.xml" Id="Ra6571f3e1efc4da5" /><Relationship Type="http://schemas.openxmlformats.org/officeDocument/2006/relationships/slide" Target="/ppt/slides/slide7.xml" Id="R1206f36e8a16457d" /><Relationship Type="http://schemas.openxmlformats.org/officeDocument/2006/relationships/slide" Target="/ppt/slides/slide8.xml" Id="R0fa5a78524414611" /><Relationship Type="http://schemas.openxmlformats.org/officeDocument/2006/relationships/slide" Target="/ppt/slides/slide9.xml" Id="R33efc5b4393242bd" /><Relationship Type="http://schemas.openxmlformats.org/officeDocument/2006/relationships/slide" Target="/ppt/slides/slide10.xml" Id="Rcc29afa847c4457c" /><Relationship Type="http://schemas.openxmlformats.org/officeDocument/2006/relationships/slide" Target="/ppt/slides/slide11.xml" Id="Rff213cb2ad6548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fbf7bc0d4643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6a4ae922c74682" /><Relationship Type="http://schemas.openxmlformats.org/officeDocument/2006/relationships/notesMaster" Target="/ppt/notesMasters/notesMaster1.xml" Id="R399b58d8fcfb41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86465a48a34364" /><Relationship Type="http://schemas.openxmlformats.org/officeDocument/2006/relationships/notesMaster" Target="/ppt/notesMasters/notesMaster1.xml" Id="Red25baf838ef4c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a6e4b446ce484e" /><Relationship Type="http://schemas.openxmlformats.org/officeDocument/2006/relationships/notesMaster" Target="/ppt/notesMasters/notesMaster1.xml" Id="Ra44beec7e55840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883f3e76134a1f" /><Relationship Type="http://schemas.openxmlformats.org/officeDocument/2006/relationships/notesMaster" Target="/ppt/notesMasters/notesMaster1.xml" Id="R6be9f616991d44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7ce2cc5ef54199" /><Relationship Type="http://schemas.openxmlformats.org/officeDocument/2006/relationships/notesMaster" Target="/ppt/notesMasters/notesMaster1.xml" Id="Rddefd06640e94e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c4c598b9f8473b" /><Relationship Type="http://schemas.openxmlformats.org/officeDocument/2006/relationships/notesMaster" Target="/ppt/notesMasters/notesMaster1.xml" Id="R97c9181ec7064f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246cdffbf741bf" /><Relationship Type="http://schemas.openxmlformats.org/officeDocument/2006/relationships/notesMaster" Target="/ppt/notesMasters/notesMaster1.xml" Id="R31a811d0a62047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2abb70e3a64748" /><Relationship Type="http://schemas.openxmlformats.org/officeDocument/2006/relationships/notesMaster" Target="/ppt/notesMasters/notesMaster1.xml" Id="Rb4949fd8035a43f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4cb32bb5f54919" /><Relationship Type="http://schemas.openxmlformats.org/officeDocument/2006/relationships/notesMaster" Target="/ppt/notesMasters/notesMaster1.xml" Id="R27cb04005df245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1c946b9a474978" /><Relationship Type="http://schemas.openxmlformats.org/officeDocument/2006/relationships/notesMaster" Target="/ppt/notesMasters/notesMaster1.xml" Id="R77eb701ff8ac412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efb8c097236442f" /><Relationship Type="http://schemas.openxmlformats.org/officeDocument/2006/relationships/notesMaster" Target="/ppt/notesMasters/notesMaster1.xml" Id="R5e8430045f2c4f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91393d3ea94d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fc7407205345e8" /><Relationship Type="http://schemas.openxmlformats.org/officeDocument/2006/relationships/slideLayout" Target="/ppt/slideLayouts/slideLayout1.xml" Id="R3eb198f6556f44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b198f6556f44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87d20853b4de2" /><Relationship Type="http://schemas.openxmlformats.org/officeDocument/2006/relationships/image" Target="/ppt/media/image.png" Id="R10803bb210df42d3" /><Relationship Type="http://schemas.openxmlformats.org/officeDocument/2006/relationships/notesSlide" Target="/ppt/notesSlides/notesSlide1.xml" Id="Re0540f912bcc4e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4265bdb12433f" /><Relationship Type="http://schemas.openxmlformats.org/officeDocument/2006/relationships/notesSlide" Target="/ppt/notesSlides/notesSlide2.xml" Id="R623df0d5628240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d9b599eb24758" /><Relationship Type="http://schemas.openxmlformats.org/officeDocument/2006/relationships/notesSlide" Target="/ppt/notesSlides/notesSlide3.xml" Id="R9e9e7c9bdc124f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9c22d456aa4dcb" /><Relationship Type="http://schemas.openxmlformats.org/officeDocument/2006/relationships/notesSlide" Target="/ppt/notesSlides/notesSlide4.xml" Id="R239f424ddc814f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396e7abb2459f" /><Relationship Type="http://schemas.openxmlformats.org/officeDocument/2006/relationships/notesSlide" Target="/ppt/notesSlides/notesSlide5.xml" Id="Rb336f43b9e8c4d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c8df067144da2" /><Relationship Type="http://schemas.openxmlformats.org/officeDocument/2006/relationships/notesSlide" Target="/ppt/notesSlides/notesSlide6.xml" Id="R7ca10103516c4d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38277e35e04c0a" /><Relationship Type="http://schemas.openxmlformats.org/officeDocument/2006/relationships/notesSlide" Target="/ppt/notesSlides/notesSlide7.xml" Id="Rbabec178f10348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736b25aad24cb8" /><Relationship Type="http://schemas.openxmlformats.org/officeDocument/2006/relationships/notesSlide" Target="/ppt/notesSlides/notesSlide8.xml" Id="R0b5ce52b87b647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fd56edf714a59" /><Relationship Type="http://schemas.openxmlformats.org/officeDocument/2006/relationships/notesSlide" Target="/ppt/notesSlides/notesSlide9.xml" Id="R7c95aea66c624b3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ca1662099c435e" /><Relationship Type="http://schemas.openxmlformats.org/officeDocument/2006/relationships/notesSlide" Target="/ppt/notesSlides/notesSlide10.xml" Id="Re0abb66af528448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ad23bff82451f" /><Relationship Type="http://schemas.openxmlformats.org/officeDocument/2006/relationships/notesSlide" Target="/ppt/notesSlides/notesSlide11.xml" Id="Reec99211968b48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921AE-11EB-4E9E-83B7-41F0FA89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9DE3B-0283-46B2-8FB3-0230D8ED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961D8F-7426-44FF-AEE2-C14D5502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Drama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F6A4C-5649-4216-A1EB-85ACECAD3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ninth graders through a scene study of conflict, voice, and stage presence.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D8C4E5-49D5-42CF-9E90-B4E9D888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8511A3-8B2C-4FD9-95A6-C63C96BA2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34A19E-3FC8-41DD-8B17-1E684C6E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64C52D-4BAB-44E4-A483-0525742B1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03bb210df42d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116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0D183-43A3-49F2-B544-B31C9095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9230A3-71FE-431E-9586-4D728D5B1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A7D637-A88D-4432-AAE9-09FF3AE2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0E58B3-6CCB-46C1-9C8F-6886EED6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DCDF7-E6A1-4C13-8B5C-DDA81578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drama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59192E-22A2-4A55-BC83-AB8F85BD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AE2097-6B31-4EED-9CF8-17ADF585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04D796-1DAE-4AD4-ABF9-2AD1CAD20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9DF4D-A500-49A3-BE9C-DF04A448D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with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974173-D651-4F97-A891-640A6FF07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38494C-7EC3-48C1-B8E0-6D93EEAC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7AEE59-10A9-4A78-83B7-599F9FE9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Study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3E3056-06E2-4B02-8EAF-85217912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1A94DD-49BB-4DEF-9607-1235C1B3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CA887B-986E-4FDF-8A28-F8E3F27C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F755-4651-447A-B7C4-2EDAAFF5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13B039-A18E-4233-B15C-D041130D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beats and pauses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B6EA9-138A-4233-A188-4A4ACE78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AC75F8-AB76-45FA-8E5E-A21CD55CA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248909-6631-4283-B8D5-AFB05CE7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FDC636-181D-40A0-996A-9916123FF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in pairs</a:t>
            </a:r>
          </a:p>
        </p:txBody>
      </p:sp>
    </p:spTree>
    <p:extLst>
      <p:ext uri="{BB962C8B-B14F-4D97-AF65-F5344CB8AC3E}">
        <p14:creationId xmlns:p14="http://schemas.microsoft.com/office/powerpoint/2010/main" val="9831095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73E9F4-0CE0-468C-BEF5-2ED48D57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E6A2A-90FA-4E4B-96F6-18A04867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AD7007-2B55-48B5-A334-A400D236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51283-72B5-4CA7-84AF-0570D4EC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85A366-BCA9-42C2-A576-B4A8AA2F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confidence through a simple scene rehearsal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54AC15-0ABD-4698-A1FA-9FA493186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C85549-572D-419F-8816-934D3332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029147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BE3167-F529-4786-A513-5C219A6D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A17C6-41E9-4CC3-BD2C-7CC09BD8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F7F4C-3228-4147-9181-7AE68C8A1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9D879C-FC95-455D-9835-EBCFF5F7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070986-CE88-4C99-9563-FC16EA27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to drama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F71AA-7F59-4556-883C-B1930E2B9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40FB70-A8B0-49A8-84ED-33DD7655D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4DA1DD-2626-4EAE-A3EF-05E085F9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C106C-7871-4429-8A09-ABD71E57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drama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AC20D6-5D49-4570-8C00-AF7BFD8F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03E49A-A1CB-42D8-93FD-386AF809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25D8D1-2AAF-4E96-B494-CDFA23BA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A9B40-73D2-48B9-AA94-ADFE60D2D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F1045-1590-487D-8BC5-72E8A9CD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confidence through a simple scene 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86384A-0F42-4CC1-80B6-8C698439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6F6C92-56BC-4D20-AD15-F7FB1BCB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CDB3BC-F393-4279-82ED-68DBCF17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B111A-361A-4E84-B55A-BDFF42E7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A7798C-865A-4F31-BF19-49424552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3B1294-C255-4085-8C8F-363A4286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98158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014382-E364-4480-836C-2292B914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1D4F44-8A66-4DBC-A597-3D70F01E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DFC59F-FA2B-469E-B154-CCDDABBA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FC9DFE-F2BA-4418-9AEF-7B33D1C7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52E9B4-9F8D-4673-8795-3A9D329C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39336-AEF5-4F4B-A01A-EAD58B9F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DC2797-A79A-4E32-A3EB-359090B63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6F1B34-797E-4DD5-8327-7DDD1777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A11FC7-E85C-4D60-8C68-ECDC3E566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 up with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E68808-D29C-475A-88D8-7DB10717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CD99E-79DE-4B47-9A7D-99873164B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9055D-B2CE-4F56-9E76-188417AB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2DA3F-BA74-45A7-A8A4-24124B7A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23D4BD-5E71-49D9-B1F9-501434EA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3AA54F-7286-4EB0-8C92-43463BC9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5BD542-F051-4624-A962-65FAE477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19F534-D157-47DB-B160-0EA11E93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beats and pauses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C48E1-B546-4065-B053-E41FDEB2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A7D4DD-FA9F-414D-A219-67A2A93C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32BAD4-986C-41E9-8D80-D7156BE93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2A02CD-09AB-46D5-A07A-C676C71A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in pairs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D8987E-78BB-4D08-8EC5-F90ED1E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10CFE1-7F50-4AE0-B994-1EC905D2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D07E7A-7791-4044-BFD2-A552A99B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77785A-B06F-474E-915D-C2691266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59DC47-2B12-4852-B16D-0DD14090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204321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645567-377E-47CC-BDD5-34EAB33D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574B1-19D8-412C-AF9F-BACB68B9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3793AE-BFE6-4441-994A-1C06B01E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0D1017-BE95-4151-B4E1-D998EF35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1C37D1-7342-4DB1-923E-FFAB83E38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drama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BDFA6-D5AD-42D3-8B31-FEDC387A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11281-4EBA-417A-88FC-5E62763E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43C18-95C1-49EF-9FE8-0FDCD4028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03159D-3552-4CA1-87BA-B77C2D59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mumble and avoid eye contact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E54D2-2C28-4B27-BA78-B8DDCCA9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A56C52-1A55-4969-8C5E-324D0B47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scene feels flat and rushed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0FCF3C-1501-42DA-AE18-A5AE64EE2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7C4E01-15ED-4917-9A4E-1D40EA29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Class time drifts without structure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C0FC22-CE2E-433E-AA4F-DC24697EE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C79B6A-633A-463D-8E3B-68042619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39F28F-4D1C-4181-B9E5-217BF68B3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204067-7A3D-4E5C-9CEB-C0A92ED5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speak with clearer expression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1F9242-CA05-4575-92E3-6177558E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A1C198-0C19-4630-B3AC-1CD8C4FD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scene has stronger emotion and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B97637-8747-44DA-A92E-7924E59C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5A63D3-B3EF-4C41-8564-2D30C77D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leads smoothly to the next</a:t>
            </a:r>
          </a:p>
        </p:txBody>
      </p:sp>
    </p:spTree>
    <p:extLst>
      <p:ext uri="{BB962C8B-B14F-4D97-AF65-F5344CB8AC3E}">
        <p14:creationId xmlns:p14="http://schemas.microsoft.com/office/powerpoint/2010/main" val="19255250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B965F-898F-4B97-A557-5A4910B7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B1C91-9E74-489D-AE41-EE6AD6DF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B23F02-3284-4C3D-8918-D90213FD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03B271-CB2F-4200-8D7C-F8736D51F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F0933-5AB1-4FFF-9E41-C69B61D7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5D5CD-6A1C-4F1F-9CDB-6DD5D354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4D2996-45EC-4374-943E-8E957F89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303A1C-DC3F-43CA-BFA8-DB85B202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4F91F8-07A2-46A5-A243-91FBBC95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DRAMA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2D4819-C9E5-4A71-B5CD-F1236DF2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lesson flow for introducing acting basics to beginners.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8A3554-27DC-4EBE-A3AD-7380A27D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9134A-9D0B-4938-A254-2C555B98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63F6B9-8A3F-40FE-86EF-5ACC0F16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DB4CD3-177A-4F12-93ED-3D8440C5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C6B19B-F6FD-4A96-9FEB-16EC36652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friendly, low-pressure way to practice speaking and movement.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6575B-1A92-420F-B97D-9B29F8BC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7FF483-D44B-470A-A332-C4A7C3BB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D0B54D-D871-455D-BBE4-B3F28593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4244C4-5097-4025-BDE7-F10EF09B0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AFTER-SCHOOL CLUBS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682160-97FC-4693-A323-22ED8AA4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activity plan for a short drama session.</a:t>
            </a:r>
          </a:p>
        </p:txBody>
      </p:sp>
    </p:spTree>
    <p:extLst>
      <p:ext uri="{BB962C8B-B14F-4D97-AF65-F5344CB8AC3E}">
        <p14:creationId xmlns:p14="http://schemas.microsoft.com/office/powerpoint/2010/main" val="6405202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EEE8A6-9C35-4A0A-BF21-FEA0DF60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7A1043-A58A-4809-8456-DF6A607A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AA0F2C-142F-41D1-9F6F-32A12406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3A6277-88AA-4C17-A6A6-0DA4CDC9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8818D-ED4F-49DE-85BE-1B85AFC3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410BC-1A41-4C48-AC67-393F7DC3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DF226-D00D-418E-9167-49ACD28B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B3C186-3C0C-48B4-8434-CFC30258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BFE786-0CA1-4BF2-AE51-0DE8EAD2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3A3FF4-7B47-405B-A0CA-1F362C9C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FB706F-2F24-4BD9-AA5A-85C5C4AF3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 up with voice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6D1E1-EA66-4291-A055-78550573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07E0BE-12A6-43EB-9949-A0F14969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EDA628-9431-4E39-ADBE-16FC609CD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CE7A73-E971-4312-9489-2ECF72DF8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84B67-ACD7-46B8-AC62-4F6F8873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BFA0F-A122-4EC8-BD5A-64F62788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0732B-2B9D-4F53-A251-B8979EDB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94A454-B1D2-4DD7-83D0-51DA37E3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1C1227-C34D-4461-BC5F-3B54A7D4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3C92B6-FD28-49E6-9982-7A5B4D98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F7FD71-8820-43DE-9E32-92591E3F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3B43D4-D0D2-4ED9-9AC8-846A3E01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beats and pauses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8C6BA3-C16B-46E8-8301-B8A291EB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67CCE8-60F2-4001-8E4A-185E19A6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66C935-57C9-48FE-9229-8213FFEB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264F7F-1DA3-4390-B0DC-9B5954DB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7009A6-97FD-426B-AFAC-C96B7075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9A8EFB-5DDD-4FCD-BD90-6AAA1ECB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in pairs</a:t>
            </a:r>
          </a:p>
        </p:txBody>
      </p:sp>
    </p:spTree>
    <p:extLst>
      <p:ext uri="{BB962C8B-B14F-4D97-AF65-F5344CB8AC3E}">
        <p14:creationId xmlns:p14="http://schemas.microsoft.com/office/powerpoint/2010/main" val="8623927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69BC5D-E6CD-453F-8851-13DDADA2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73A83-3B95-4937-A864-5F17AFC9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FDB669-2F6C-4BE4-90C9-2352BFC4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E844B-08B4-4497-A222-0603B60C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310575-BFDC-45AC-8160-2E08236F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drama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73B28-BD52-4989-9789-9BC2DD37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2B1BF-E8F4-4912-B6AF-FA04352C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86CBBD-1866-4015-81F8-B47CC135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her class turn a simple two-person scene into a confident performance?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0FF8D5-F918-48BD-92D5-3AF7F24C0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8842B-1B41-42A6-8D4D-91F84E0F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7AA792-B941-4EF8-B078-FE46C550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0910F-7D56-48CD-AC89-1CDCC36A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013E53-4A28-4280-B1E7-215B7287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DA583-CB3F-4F67-907F-843DFB34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B89C95-EFEF-47F3-BE63-BB6F6CA2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beats and pauses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1FB9A4-6A15-4B97-948B-81D16618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A79792-6CFA-408F-B882-0EE9F0AD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9D53A1-5412-4F08-AF4F-4F8B24963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5139448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D8D0D4-3D40-49A7-85F5-C4FE1D2C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BCED0-339A-4B41-A3C8-58B5A95B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4006FD-3D00-43A7-813E-050E78E2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80999F-6B60-47D3-B42A-AF052C02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04C11-2E86-436F-A4CC-7B3A0EA2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drama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CA5EE-5D1A-4FB9-9E60-1E3B95E8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F4E3D-345D-4AC2-9C2B-5208EB3E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7447D9-A651-4E79-9F0E-692B613F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4C7BD-36BC-4F86-BA1B-76B09B2D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 up with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A3C4D-61C4-48E7-8992-8EE872A2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A33139-A83D-4077-AD82-9E21F78D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2771BC-7008-43DB-9D33-21ED83953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E9DAA9-6ACD-47AA-B2C5-E4B5AA77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EF6B69-1A32-4534-B5D9-BB37D039C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7F997-34FF-47FB-8A8D-D5842472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3E01BA-5130-4F44-A3C5-25AE65CB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00131D-CB9B-4FAB-9CFE-834B79BA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5C8DFE-F245-4ABD-9B13-32A0F87F2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58DBA4-0984-4EAF-8355-3A5ABBBEB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beats and pauses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421B21-E9D8-4F88-931B-BF839E9A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39CE67-EEE1-4549-9F0E-652C2B57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2C1D2B-01EC-4C1A-B848-53E9E903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20B386-8945-49C4-BB74-E9909762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2B0320-559B-4DA4-B358-35F92E47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113FA0-5AFB-43B8-BDD2-AECD1719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85353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E47E9-FD44-48B4-A1FB-F69AE9D0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DA93E-C016-48B7-8BC0-7BCFF2FF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832E4F-4C95-45FA-BEE5-6EA9D436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path from first read to final performance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D01CA-0DEF-4CF5-9033-ABF7C8DA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0139E-49AC-4EA3-9482-01C6CDB2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E46E8F-E9F1-46A8-A536-4FE68599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1026AE-E81F-463A-B3A3-11813967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192024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2026-10-01T10:12:30.4910000Z</dcterms:created>
  <dcterms:modified xsi:type="dcterms:W3CDTF">2026-10-01T10:12:30.4910000Z</dcterms:modified>
</coreProperties>
</file>