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3f1e758a95491a" /><Relationship Type="http://schemas.openxmlformats.org/officeDocument/2006/relationships/extended-properties" Target="/docProps/app.xml" Id="Rd3640d978c6c4fe0" /><Relationship Type="http://schemas.openxmlformats.org/officeDocument/2006/relationships/officeDocument" Target="/ppt/presentation.xml" Id="Rdea2ccf2c52f45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e4241548f74b64"/>
  </p:sldMasterIdLst>
  <p:notesMasterIdLst>
    <p:notesMasterId xmlns:r="http://schemas.openxmlformats.org/officeDocument/2006/relationships" r:id="R1acb4ec110654fa2"/>
  </p:notesMasterIdLst>
  <p:sldIdLst>
    <p:sldId xmlns:r="http://schemas.openxmlformats.org/officeDocument/2006/relationships" id="256" r:id="R6bb7bc0e850c4f8b"/>
    <p:sldId xmlns:r="http://schemas.openxmlformats.org/officeDocument/2006/relationships" id="257" r:id="R168c7662b04a4409"/>
    <p:sldId xmlns:r="http://schemas.openxmlformats.org/officeDocument/2006/relationships" id="258" r:id="R8472ba2807274361"/>
    <p:sldId xmlns:r="http://schemas.openxmlformats.org/officeDocument/2006/relationships" id="259" r:id="Rf7bc4747d8a1443c"/>
    <p:sldId xmlns:r="http://schemas.openxmlformats.org/officeDocument/2006/relationships" id="260" r:id="R5a15565dd13141ea"/>
    <p:sldId xmlns:r="http://schemas.openxmlformats.org/officeDocument/2006/relationships" id="261" r:id="R64e58f4b24eb4f5c"/>
    <p:sldId xmlns:r="http://schemas.openxmlformats.org/officeDocument/2006/relationships" id="262" r:id="R16fec6f7c42a4a30"/>
    <p:sldId xmlns:r="http://schemas.openxmlformats.org/officeDocument/2006/relationships" id="263" r:id="R0470a8c3d5f044f0"/>
    <p:sldId xmlns:r="http://schemas.openxmlformats.org/officeDocument/2006/relationships" id="264" r:id="R50398933003f4dc7"/>
    <p:sldId xmlns:r="http://schemas.openxmlformats.org/officeDocument/2006/relationships" id="265" r:id="Re9e68eeb87b342a5"/>
    <p:sldId xmlns:r="http://schemas.openxmlformats.org/officeDocument/2006/relationships" id="266" r:id="R5c546ec7a56244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b3b418c1264caa" /><Relationship Type="http://schemas.openxmlformats.org/officeDocument/2006/relationships/slideMaster" Target="/ppt/slideMasters/slideMaster1.xml" Id="Rf0e4241548f74b64" /><Relationship Type="http://schemas.openxmlformats.org/officeDocument/2006/relationships/notesMaster" Target="/ppt/notesMasters/notesMaster1.xml" Id="R1acb4ec110654fa2" /><Relationship Type="http://schemas.openxmlformats.org/officeDocument/2006/relationships/presProps" Target="/ppt/presProps.xml" Id="Rf1946e9f50cf4430" /><Relationship Type="http://schemas.openxmlformats.org/officeDocument/2006/relationships/tableStyles" Target="/ppt/tableStyles.xml" Id="Rf895421b1c274341" /><Relationship Type="http://schemas.openxmlformats.org/officeDocument/2006/relationships/slide" Target="/ppt/slides/slide1.xml" Id="R6bb7bc0e850c4f8b" /><Relationship Type="http://schemas.openxmlformats.org/officeDocument/2006/relationships/slide" Target="/ppt/slides/slide2.xml" Id="R168c7662b04a4409" /><Relationship Type="http://schemas.openxmlformats.org/officeDocument/2006/relationships/slide" Target="/ppt/slides/slide3.xml" Id="R8472ba2807274361" /><Relationship Type="http://schemas.openxmlformats.org/officeDocument/2006/relationships/slide" Target="/ppt/slides/slide4.xml" Id="Rf7bc4747d8a1443c" /><Relationship Type="http://schemas.openxmlformats.org/officeDocument/2006/relationships/slide" Target="/ppt/slides/slide5.xml" Id="R5a15565dd13141ea" /><Relationship Type="http://schemas.openxmlformats.org/officeDocument/2006/relationships/slide" Target="/ppt/slides/slide6.xml" Id="R64e58f4b24eb4f5c" /><Relationship Type="http://schemas.openxmlformats.org/officeDocument/2006/relationships/slide" Target="/ppt/slides/slide7.xml" Id="R16fec6f7c42a4a30" /><Relationship Type="http://schemas.openxmlformats.org/officeDocument/2006/relationships/slide" Target="/ppt/slides/slide8.xml" Id="R0470a8c3d5f044f0" /><Relationship Type="http://schemas.openxmlformats.org/officeDocument/2006/relationships/slide" Target="/ppt/slides/slide9.xml" Id="R50398933003f4dc7" /><Relationship Type="http://schemas.openxmlformats.org/officeDocument/2006/relationships/slide" Target="/ppt/slides/slide10.xml" Id="Re9e68eeb87b342a5" /><Relationship Type="http://schemas.openxmlformats.org/officeDocument/2006/relationships/slide" Target="/ppt/slides/slide11.xml" Id="R5c546ec7a56244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f2c4a3cbda47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d847ab17234763" /><Relationship Type="http://schemas.openxmlformats.org/officeDocument/2006/relationships/notesMaster" Target="/ppt/notesMasters/notesMaster1.xml" Id="Rc03085d1e0a545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c8e3ab78624696" /><Relationship Type="http://schemas.openxmlformats.org/officeDocument/2006/relationships/notesMaster" Target="/ppt/notesMasters/notesMaster1.xml" Id="R27c01e7edd7d4d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10eac8f55e4a1e" /><Relationship Type="http://schemas.openxmlformats.org/officeDocument/2006/relationships/notesMaster" Target="/ppt/notesMasters/notesMaster1.xml" Id="R824ce646dae943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a697fb5815404d" /><Relationship Type="http://schemas.openxmlformats.org/officeDocument/2006/relationships/notesMaster" Target="/ppt/notesMasters/notesMaster1.xml" Id="R2aafafb66d7349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b9c4ad3d394ef3" /><Relationship Type="http://schemas.openxmlformats.org/officeDocument/2006/relationships/notesMaster" Target="/ppt/notesMasters/notesMaster1.xml" Id="R4faf35a89c2a45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197e0754394f96" /><Relationship Type="http://schemas.openxmlformats.org/officeDocument/2006/relationships/notesMaster" Target="/ppt/notesMasters/notesMaster1.xml" Id="R13768613c6124c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4b773fba024fd3" /><Relationship Type="http://schemas.openxmlformats.org/officeDocument/2006/relationships/notesMaster" Target="/ppt/notesMasters/notesMaster1.xml" Id="Rf42666dd30bb40b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e7d5e7cfde4395" /><Relationship Type="http://schemas.openxmlformats.org/officeDocument/2006/relationships/notesMaster" Target="/ppt/notesMasters/notesMaster1.xml" Id="Rb3b829e917e344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610c97990d4a67" /><Relationship Type="http://schemas.openxmlformats.org/officeDocument/2006/relationships/notesMaster" Target="/ppt/notesMasters/notesMaster1.xml" Id="R11846f522dc043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26b23aaf3c43e0" /><Relationship Type="http://schemas.openxmlformats.org/officeDocument/2006/relationships/notesMaster" Target="/ppt/notesMasters/notesMaster1.xml" Id="R287f0bad88fc49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a2af42cef244b2" /><Relationship Type="http://schemas.openxmlformats.org/officeDocument/2006/relationships/notesMaster" Target="/ppt/notesMasters/notesMaster1.xml" Id="Rd9bb58b8b9c847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b549b8f67b4a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3b01e65d0e40e1" /><Relationship Type="http://schemas.openxmlformats.org/officeDocument/2006/relationships/slideLayout" Target="/ppt/slideLayouts/slideLayout1.xml" Id="R4126bcbd87cd46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26bcbd87cd46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e7262a2684aa7" /><Relationship Type="http://schemas.openxmlformats.org/officeDocument/2006/relationships/image" Target="/ppt/media/image.png" Id="Rc5ce6f66d3ad4abd" /><Relationship Type="http://schemas.openxmlformats.org/officeDocument/2006/relationships/notesSlide" Target="/ppt/notesSlides/notesSlide1.xml" Id="R5daee875b89949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ff0dfb3314951" /><Relationship Type="http://schemas.openxmlformats.org/officeDocument/2006/relationships/notesSlide" Target="/ppt/notesSlides/notesSlide2.xml" Id="R48e5bcac3cda4f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0cbf93c22457b" /><Relationship Type="http://schemas.openxmlformats.org/officeDocument/2006/relationships/notesSlide" Target="/ppt/notesSlides/notesSlide3.xml" Id="R0327dc2922fb45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3a5e9f1f44d2a" /><Relationship Type="http://schemas.openxmlformats.org/officeDocument/2006/relationships/notesSlide" Target="/ppt/notesSlides/notesSlide4.xml" Id="R8e55e317f03442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efe0be9984d6b" /><Relationship Type="http://schemas.openxmlformats.org/officeDocument/2006/relationships/notesSlide" Target="/ppt/notesSlides/notesSlide5.xml" Id="Rf16e1b7f6f5749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e10764fadc4221" /><Relationship Type="http://schemas.openxmlformats.org/officeDocument/2006/relationships/notesSlide" Target="/ppt/notesSlides/notesSlide6.xml" Id="Rfbd60a9d6fda41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9245086d8404f" /><Relationship Type="http://schemas.openxmlformats.org/officeDocument/2006/relationships/notesSlide" Target="/ppt/notesSlides/notesSlide7.xml" Id="Rca7ddfadd71748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2411155ed4a2a" /><Relationship Type="http://schemas.openxmlformats.org/officeDocument/2006/relationships/notesSlide" Target="/ppt/notesSlides/notesSlide8.xml" Id="R9cf72ccaf20b48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74f2170514759" /><Relationship Type="http://schemas.openxmlformats.org/officeDocument/2006/relationships/notesSlide" Target="/ppt/notesSlides/notesSlide9.xml" Id="R785b27fbd7e848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7719decd6480c" /><Relationship Type="http://schemas.openxmlformats.org/officeDocument/2006/relationships/notesSlide" Target="/ppt/notesSlides/notesSlide10.xml" Id="R07a0c196dd6c46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e31e60bd645a1" /><Relationship Type="http://schemas.openxmlformats.org/officeDocument/2006/relationships/notesSlide" Target="/ppt/notesSlides/notesSlide11.xml" Id="R14e4d27d50164e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5EC88-5237-477A-846E-6A899A82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4E40A8-8DA2-4665-9C6B-0A6F401F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E401D-A823-4175-9C55-565A5DEC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Economics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03D9F-7FC4-4A97-8944-3B2326D4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a neighborhood coffee shop to teach supply, demand, and trade-offs.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B96B1-EF89-42A0-8389-40C4610C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F6B66F-B433-4D43-ABFA-B6E874AA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F7C5BC-54E3-4149-8A9E-43A5C012E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1C094-C147-42B7-97B2-540C6311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e6f66d3ad4ab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71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1060D9-E5D7-4921-A6CA-2ED6DB960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12DFB-34B1-4CD4-90FE-4775C0C0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4C1B0-EF29-47E7-A18E-D713CAE3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2BE9A-3005-40E6-BFE9-21C5C0DB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99D82-4003-4FF9-8502-EE04F942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economics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95FAAA-9510-4E22-8644-36041DD3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A085E-F29B-4E0F-A90D-300551F4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98296-4BED-4666-946E-C04E19DB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Local Market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6630F-51AE-435C-B0B5-0EE2EBA3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AEE29C-8832-4089-90EB-55631625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E475E-BD16-4936-9EB4-F9D90126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14CA2F-0D6C-45AE-94CB-74050164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Choice &amp; Cost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772723-7847-412B-9359-AA5F78A7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buyer choices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6E84D8-C9F2-448C-9F4C-2F481D293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033CFB-7359-4612-963B-EDC5B9AD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6A7053-D57F-4064-961D-62E4A25F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Supply Signals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B2D3C2-E1F9-40D8-88F4-70FB79A0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costs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3CD0AC-D772-41F9-AD86-3397183A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7DF66-52BF-4D4A-9871-F599FC39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863C17-9765-4B97-A138-FB284F07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7930D1-4F6E-4FFD-BFB5-695FF7A4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scarcity</a:t>
            </a:r>
          </a:p>
        </p:txBody>
      </p:sp>
    </p:spTree>
    <p:extLst>
      <p:ext uri="{BB962C8B-B14F-4D97-AF65-F5344CB8AC3E}">
        <p14:creationId xmlns:p14="http://schemas.microsoft.com/office/powerpoint/2010/main" val="12327555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C29FA-3ABE-4CB6-8EBC-43086A76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07305-6D66-4659-BCED-6F1412E0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79270A-E116-4D86-9755-5DA55F97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2CDB9-E47A-4DC7-89DE-F3041FAB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29C6F-67B8-452B-93B6-21C604BC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local café becomes a simple model for everyday economic choices.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8524D-8535-40A2-96E2-973AAE62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ADB0AD-CE4B-4ABE-ABE9-DA994BCA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25295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CEF900-1B48-481D-9E96-F5CE1BBD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4B564-9B8E-4CBA-969B-C2D3833F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C9D60E-D1C8-4375-8942-273041E5D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47A78-930E-4AC1-8F90-F0452F44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97F275-75DD-4140-8952-94A8AF1E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to economics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E12F1-8A0B-41F6-8BDF-2BEDFE7D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A1CEF-03EA-4C27-A9C5-C25EDE1F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33E07-6DA2-4289-871F-2CCB1354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83A42E-82DD-48C3-BBFA-64854353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economics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F3E3C-6F2B-4A7F-8230-C93C4258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8B356-4C79-48E4-87C3-761A338E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5B128B-A022-4617-BB61-9C33B93E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1D3E0-C6D8-4A95-824F-11B8E076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9C6699-FEA0-454A-B37F-25D863E2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local café becomes a simple model for 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2B5912-B8DB-4C8F-B45C-61750C12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ED13F8-6E4B-45A8-BCDA-9765147F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DB712C-87C8-44B6-844B-A612D457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CCC5D2-3EB4-4129-8218-BB409735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37F743-CEF2-494B-A2E7-BE311299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Wrap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1DB602-8DBF-4625-AEB2-1D9BC70B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56297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6AF178-EEBF-445A-A2DD-FD81F9AD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BCEEDA-296F-48DD-B617-3CC70240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650B71-3B48-4D48-8F3D-182F4FB3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76B0B-1DF8-4D90-94EF-A91BF1CC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F3AA5-6A6F-4F32-BA3B-2D364B626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BD6E7C-17E5-4D8C-9BE3-E336C9E0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BC6ED-5693-4DD9-A4B8-9ECC201C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9C33D-D050-4CBB-B2FB-1DAA21E4C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42621C-DCFF-4C46-AEF1-0470B438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52A639-10AC-42E5-8361-57E14BB4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770A45-C18E-4209-B39E-2139C8BD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FF9B90-EB3E-4EDA-B9A0-E0A02D05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E097D-39C7-4678-9E0C-9421319B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buyer choices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183802-A040-4201-BD7B-55C2557E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8DEB5B-A72E-477C-91C8-9017B38E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1374BB-951C-4CBC-A098-3C2679E6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863102-EE0B-4C79-9255-8F10FF04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45C8FA-1C70-4B39-A34A-715573ACB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A8D576-7214-40A2-8E31-01642A3B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3A6487-68FD-4515-B9B0-159A5BFE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9C7B70-566A-4179-95AC-B4F5A24A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 scarcity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31F2FF-79CF-4E81-B9ED-C7CBB5DA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CDD4FA-F172-41D8-BA88-037D7C9E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B12DAD-8472-4D6D-A65A-8D2C8DEB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5EBCBB-0FEE-49E2-8FDF-B69D47CD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414396-B146-4DC7-B363-773BD42D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480242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1E777E-FD6F-479F-A1BF-D3C528E1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28AB2-BD67-429B-BEB8-6DAE9E34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823EA-D021-4679-9C0F-28C684C3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FD842-FCB2-4B68-BFE3-67146B7C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8354A9-F592-43A8-BB20-42017EA8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economics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8DFAFC-CACB-4CAF-BE2C-F76A9EF9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B4DBC0-7A5C-4F8B-A492-F5ACEE26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D854D-C699-45B7-AC5E-EF24B1765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B6B26-0039-4AA2-8CDE-1E5281C5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confuse wants with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1818CE-1EE0-49BB-A10F-509F5FA0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202CB3-4705-487F-B395-0B71A55B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Terms feel abstract and disconnected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CB33B3-7F9B-461C-B8C8-7D65BC79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41B4D-0C88-406A-ADE6-8AC861E8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Discussion lacks a real-world anchor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57021-DAE7-452A-98E5-686C0BBF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E9D794-D06E-4F6A-9741-81EB4446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6885F-264A-4BE0-AFD2-54F284FB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2A4F32-0FF1-43E6-B8B1-6D4373C6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ideas to daily purchases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1EEC62-2414-44D7-957B-2D43D9DC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239F15-CA95-4F15-95E2-086B1C30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terms feel concrete and memorable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416F82-DFDF-4524-A590-C0BF03D8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80799-073C-44C5-94C7-31666E7B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Class discussion follows a clear example</a:t>
            </a:r>
          </a:p>
        </p:txBody>
      </p:sp>
    </p:spTree>
    <p:extLst>
      <p:ext uri="{BB962C8B-B14F-4D97-AF65-F5344CB8AC3E}">
        <p14:creationId xmlns:p14="http://schemas.microsoft.com/office/powerpoint/2010/main" val="9074431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925101-5D45-4C61-8D84-CAF47D3E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915F3-55F4-4B40-902E-35525537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F72AD-337A-40E7-BA36-988C9416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F347C0-DF6A-4D74-BAA8-8EDB4AE1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4742F-6348-4C31-B431-BBB11618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A82C70-B1F2-4616-AC68-BC34EAF24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0B64E5-F292-4C13-A6DF-18F4B5AB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8D24D-973C-487F-89F9-03588B87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33E0A-DC0A-48CA-9C2E-D7273A84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9472ED-413C-4FA8-B24D-681EF1C7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relatable example that makes basic economics easy to picture.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8E4395-41A5-47C3-905F-0793ACAF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F213A-692C-49DB-A2F4-3C37CA39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833318-D72C-46B9-AC39-748C9444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214EED-D28C-4233-93C3-BB15C46F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32521F-51FC-436F-BC66-EB00E642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lesson flow they can adapt for an introductory class.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8058C-B0DA-4FCC-97E8-FB626FD4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733CD-D464-4D42-B14B-4B95480B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EC660-8B1C-47C0-8E6A-9A8C07B2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325CB5-A4AA-40B1-B36B-B9CE3C62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394A9C-909E-4F8C-A6C6-CBF1910B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case study to explain trade-offs and decision-making.</a:t>
            </a:r>
          </a:p>
        </p:txBody>
      </p:sp>
    </p:spTree>
    <p:extLst>
      <p:ext uri="{BB962C8B-B14F-4D97-AF65-F5344CB8AC3E}">
        <p14:creationId xmlns:p14="http://schemas.microsoft.com/office/powerpoint/2010/main" val="4800369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48BF4A5-864E-4239-AD7B-7B628337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2EB4F-7CDA-494D-9CCB-0FA03ABD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9EF9B-4155-4605-8B5D-8AF8BDFE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FEEB5-6C27-4284-AA1D-E4C44C0D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3365A-058C-4AF8-92DF-1D6D004E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3B89BE-8049-455A-AE67-93541F47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CB6DE-AF9F-42D1-AF1A-0AC77DC2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06B8A-1EF3-4053-B7E3-B59A7975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6B8E28-2343-479E-856C-FCBBDE61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94C1B-CB76-43D4-AA84-564AA9E8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6AD2E9-6236-4D2A-A86F-6FB7EBBC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3C5069-72FB-43AD-9BEB-290ECB95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501214-46F4-4530-B54F-59C94E10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32411C-23BA-4E32-A768-0C3870AD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C7E330-3FE1-40B5-8767-3B60D880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9247F-2423-4725-A884-C9D29693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037C26-1BBD-4C82-A353-03FA22AB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buyer choices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08C36D-DC79-4DE0-AFF6-E3419474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45BA9C-12AF-40BD-8EDD-B68CE6E6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27564E-5E5D-44EF-9017-6F241BAD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7C9D7A-85C1-40C9-A005-0710BD9C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927540-90D5-4B3D-9F98-CC5DB19A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625E2E-7B58-480C-94CC-67E04D37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0FC5A0-1083-4D38-917D-5E918305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FA5867-3F0B-46D6-B7BB-1C417D35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35649A-8235-43CA-9000-DF6CE0DD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558C92-F17E-4196-BA9C-788F9363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89691E-0903-413D-8485-4CE552F8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BD68DC-6F8E-423B-9AF5-4D9464DC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 scarcity</a:t>
            </a:r>
          </a:p>
        </p:txBody>
      </p:sp>
    </p:spTree>
    <p:extLst>
      <p:ext uri="{BB962C8B-B14F-4D97-AF65-F5344CB8AC3E}">
        <p14:creationId xmlns:p14="http://schemas.microsoft.com/office/powerpoint/2010/main" val="619379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F0AA52-3B16-43E0-9BAF-A756364F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A0DA7F-967B-42F2-B599-C641B749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931BB6-6DE6-4DA8-A907-418BF512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BF1023-5AD3-4BF5-BFF8-D9F87B1C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25A82-D44E-498E-96E3-4A9541C7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economics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A891D-B654-44F9-A217-DBC38A30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9D456-458A-4B8E-BEB7-B74D061B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639C3-6533-4EFE-BDA0-7AA6171A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If the café runs out of pastries, how should the owner decide what to restock first?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21CD5F-A214-41EB-8918-C741F9A2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D72F2-94EC-4AA0-ACBD-0439766C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AE7D46-B2E9-4E2B-8B18-E69AB035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5B3FAC-FE02-4926-9310-07E2675D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buyer choices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E5EF4F-B2B7-42AA-B961-6AAE51CF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48F45-97F4-4345-8751-E07F0012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CF8696-059B-4CE1-8CB2-B49F7FB82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costs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3E7B81-4427-4FD3-BD07-E778949D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C9B625-98EE-4FFE-9710-0CB4E20FC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7C78C4-4584-4C08-BF97-1CE3F0BB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2349423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817690-4C9D-40D1-8ABF-74F896B2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F955D-0258-4906-B7AB-3731F65A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A4BB8B-A64B-4200-A217-CAF10624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ED823E-99AF-46BA-AA19-AA33E275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D42F9B-1E5A-4CC7-8F36-24CAF5F8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economics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583D9-6C4F-4B2C-B551-C17E1B60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715A3-EA86-48F0-9626-3673A46D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B2D86-CC79-47BD-AE94-420D19F9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5DAEA6-523F-4C5A-A729-AFA3438C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8FAE5-129A-4DD8-AC6E-282DA85B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9E933-0AF0-4A5D-ACBF-E0C06D652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003ACE-39D3-4553-9D87-78F30469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908968-D084-449F-BE26-6D8277F1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EDAEC5-C4FC-4F9D-AF24-B5233D5E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buyer choices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56063-F023-412F-8073-594ABB77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08339-F513-4967-B1F7-97ED4751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76F865-31B8-4809-B233-E5FBA2F6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88258-2510-4568-95E5-FEB0A130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CBBD9-EA88-4EDE-B2E2-8AF4BE9F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8D92D-F75E-4F57-AD27-9E14B3B2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703048-B377-4429-B84D-FE2CED15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F56AB0-03FB-4CF0-805A-7320E8FE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941DCE-F405-4073-8E28-C5947F3D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189082-4163-42EF-8357-9630B352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FF4F78-375D-40BB-8FE0-ADE3FE7C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517526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66712-ABB5-4E76-B0E4-0B849FF3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64268-9EFE-486E-97D3-D8802B0B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D3CB43-B84C-436D-AC3A-F9CFACE33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familiar story to make economics click.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4DC4A-D415-434F-A2C6-3A6AA792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CB257-9DFE-4BA9-A525-BFBE5F9D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20815-F56C-40FC-B24C-E0378FA6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622F0C-BFB3-42B5-A136-0400FC86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265662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2026-10-01T20:26:14.5720000Z</dcterms:created>
  <dcterms:modified xsi:type="dcterms:W3CDTF">2026-10-01T20:26:14.5720000Z</dcterms:modified>
</coreProperties>
</file>