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9fd1bd08eeb47f8" /><Relationship Type="http://schemas.openxmlformats.org/officeDocument/2006/relationships/extended-properties" Target="/docProps/app.xml" Id="Rb6b638f503564814" /><Relationship Type="http://schemas.openxmlformats.org/officeDocument/2006/relationships/officeDocument" Target="/ppt/presentation.xml" Id="R9697a1137d1c4324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895d617bb5174fd7"/>
  </p:sldMasterIdLst>
  <p:notesMasterIdLst>
    <p:notesMasterId xmlns:r="http://schemas.openxmlformats.org/officeDocument/2006/relationships" r:id="R23120315f4d14909"/>
  </p:notesMasterIdLst>
  <p:sldIdLst>
    <p:sldId xmlns:r="http://schemas.openxmlformats.org/officeDocument/2006/relationships" id="256" r:id="R43edba6078b74daf"/>
    <p:sldId xmlns:r="http://schemas.openxmlformats.org/officeDocument/2006/relationships" id="257" r:id="R354ee5f1ef464ad5"/>
    <p:sldId xmlns:r="http://schemas.openxmlformats.org/officeDocument/2006/relationships" id="258" r:id="Rfaaaddcf27fb467c"/>
    <p:sldId xmlns:r="http://schemas.openxmlformats.org/officeDocument/2006/relationships" id="259" r:id="Rb5f52866f9754324"/>
    <p:sldId xmlns:r="http://schemas.openxmlformats.org/officeDocument/2006/relationships" id="260" r:id="R0a84d5690d44482a"/>
    <p:sldId xmlns:r="http://schemas.openxmlformats.org/officeDocument/2006/relationships" id="261" r:id="R9f99904bb96c4b62"/>
    <p:sldId xmlns:r="http://schemas.openxmlformats.org/officeDocument/2006/relationships" id="262" r:id="R725eaba5ad7e401e"/>
    <p:sldId xmlns:r="http://schemas.openxmlformats.org/officeDocument/2006/relationships" id="263" r:id="Rf2cb1a8c644c4a55"/>
    <p:sldId xmlns:r="http://schemas.openxmlformats.org/officeDocument/2006/relationships" id="264" r:id="Rd8e06da803844de7"/>
    <p:sldId xmlns:r="http://schemas.openxmlformats.org/officeDocument/2006/relationships" id="265" r:id="R683bd3040f734ae2"/>
    <p:sldId xmlns:r="http://schemas.openxmlformats.org/officeDocument/2006/relationships" id="266" r:id="R3e3acf491f534db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5a24b2c9264d5e" /><Relationship Type="http://schemas.openxmlformats.org/officeDocument/2006/relationships/slideMaster" Target="/ppt/slideMasters/slideMaster1.xml" Id="R895d617bb5174fd7" /><Relationship Type="http://schemas.openxmlformats.org/officeDocument/2006/relationships/notesMaster" Target="/ppt/notesMasters/notesMaster1.xml" Id="R23120315f4d14909" /><Relationship Type="http://schemas.openxmlformats.org/officeDocument/2006/relationships/presProps" Target="/ppt/presProps.xml" Id="R2441c09aaf5147cc" /><Relationship Type="http://schemas.openxmlformats.org/officeDocument/2006/relationships/tableStyles" Target="/ppt/tableStyles.xml" Id="R10ddacde64024d6b" /><Relationship Type="http://schemas.openxmlformats.org/officeDocument/2006/relationships/slide" Target="/ppt/slides/slide1.xml" Id="R43edba6078b74daf" /><Relationship Type="http://schemas.openxmlformats.org/officeDocument/2006/relationships/slide" Target="/ppt/slides/slide2.xml" Id="R354ee5f1ef464ad5" /><Relationship Type="http://schemas.openxmlformats.org/officeDocument/2006/relationships/slide" Target="/ppt/slides/slide3.xml" Id="Rfaaaddcf27fb467c" /><Relationship Type="http://schemas.openxmlformats.org/officeDocument/2006/relationships/slide" Target="/ppt/slides/slide4.xml" Id="Rb5f52866f9754324" /><Relationship Type="http://schemas.openxmlformats.org/officeDocument/2006/relationships/slide" Target="/ppt/slides/slide5.xml" Id="R0a84d5690d44482a" /><Relationship Type="http://schemas.openxmlformats.org/officeDocument/2006/relationships/slide" Target="/ppt/slides/slide6.xml" Id="R9f99904bb96c4b62" /><Relationship Type="http://schemas.openxmlformats.org/officeDocument/2006/relationships/slide" Target="/ppt/slides/slide7.xml" Id="R725eaba5ad7e401e" /><Relationship Type="http://schemas.openxmlformats.org/officeDocument/2006/relationships/slide" Target="/ppt/slides/slide8.xml" Id="Rf2cb1a8c644c4a55" /><Relationship Type="http://schemas.openxmlformats.org/officeDocument/2006/relationships/slide" Target="/ppt/slides/slide9.xml" Id="Rd8e06da803844de7" /><Relationship Type="http://schemas.openxmlformats.org/officeDocument/2006/relationships/slide" Target="/ppt/slides/slide10.xml" Id="R683bd3040f734ae2" /><Relationship Type="http://schemas.openxmlformats.org/officeDocument/2006/relationships/slide" Target="/ppt/slides/slide11.xml" Id="R3e3acf491f534db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f61813d751e4c7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78cf85c4d654994" /><Relationship Type="http://schemas.openxmlformats.org/officeDocument/2006/relationships/notesMaster" Target="/ppt/notesMasters/notesMaster1.xml" Id="R693e5bcc76c946f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94af3399ef04945" /><Relationship Type="http://schemas.openxmlformats.org/officeDocument/2006/relationships/notesMaster" Target="/ppt/notesMasters/notesMaster1.xml" Id="R45b7ad4a0ce34b9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917dea45fe24bdb" /><Relationship Type="http://schemas.openxmlformats.org/officeDocument/2006/relationships/notesMaster" Target="/ppt/notesMasters/notesMaster1.xml" Id="Rd15b96ade14a4bd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b34cae57a924d4f" /><Relationship Type="http://schemas.openxmlformats.org/officeDocument/2006/relationships/notesMaster" Target="/ppt/notesMasters/notesMaster1.xml" Id="Ra04dd866a1e643d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5b35e882240c4b92" /><Relationship Type="http://schemas.openxmlformats.org/officeDocument/2006/relationships/notesMaster" Target="/ppt/notesMasters/notesMaster1.xml" Id="R275847e5d7a34c0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c203861672d4bd0" /><Relationship Type="http://schemas.openxmlformats.org/officeDocument/2006/relationships/notesMaster" Target="/ppt/notesMasters/notesMaster1.xml" Id="R48d42d79c6654382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0da8765f01c4951" /><Relationship Type="http://schemas.openxmlformats.org/officeDocument/2006/relationships/notesMaster" Target="/ppt/notesMasters/notesMaster1.xml" Id="R76b1741b4e754e2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bd2eae133d44c5a" /><Relationship Type="http://schemas.openxmlformats.org/officeDocument/2006/relationships/notesMaster" Target="/ppt/notesMasters/notesMaster1.xml" Id="R687265d2511c452a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deebbcdaf394553" /><Relationship Type="http://schemas.openxmlformats.org/officeDocument/2006/relationships/notesMaster" Target="/ppt/notesMasters/notesMaster1.xml" Id="R19bb33e99543418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a970f0d318af483e" /><Relationship Type="http://schemas.openxmlformats.org/officeDocument/2006/relationships/notesMaster" Target="/ppt/notesMasters/notesMaster1.xml" Id="R362a5736681f451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e88499524834151" /><Relationship Type="http://schemas.openxmlformats.org/officeDocument/2006/relationships/notesMaster" Target="/ppt/notesMasters/notesMaster1.xml" Id="R5cc7f7d4029748da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3585cb4a28431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b3a4479a2ce489b" /><Relationship Type="http://schemas.openxmlformats.org/officeDocument/2006/relationships/slideLayout" Target="/ppt/slideLayouts/slideLayout1.xml" Id="Rca2e1f47b79246e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ca2e1f47b79246e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4b7dd63b3534626" /><Relationship Type="http://schemas.openxmlformats.org/officeDocument/2006/relationships/image" Target="/ppt/media/image.png" Id="Rf176d7b7fc334b19" /><Relationship Type="http://schemas.openxmlformats.org/officeDocument/2006/relationships/notesSlide" Target="/ppt/notesSlides/notesSlide1.xml" Id="R38bec4b69d84443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acb5072990a4988" /><Relationship Type="http://schemas.openxmlformats.org/officeDocument/2006/relationships/notesSlide" Target="/ppt/notesSlides/notesSlide2.xml" Id="R0bd6d9c346374c1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3872b264604da6" /><Relationship Type="http://schemas.openxmlformats.org/officeDocument/2006/relationships/notesSlide" Target="/ppt/notesSlides/notesSlide3.xml" Id="R69ca4ba4f38f497a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356aaf31afb44c8" /><Relationship Type="http://schemas.openxmlformats.org/officeDocument/2006/relationships/notesSlide" Target="/ppt/notesSlides/notesSlide4.xml" Id="R6956c1a128ac4e6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3b8d0b1d0e4b13" /><Relationship Type="http://schemas.openxmlformats.org/officeDocument/2006/relationships/notesSlide" Target="/ppt/notesSlides/notesSlide5.xml" Id="R4511205949f14b3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5b9e4f7ec424c29" /><Relationship Type="http://schemas.openxmlformats.org/officeDocument/2006/relationships/notesSlide" Target="/ppt/notesSlides/notesSlide6.xml" Id="Re55124c968064eea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015619da014fbd" /><Relationship Type="http://schemas.openxmlformats.org/officeDocument/2006/relationships/notesSlide" Target="/ppt/notesSlides/notesSlide7.xml" Id="R5a6576f546524dd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38fdd47fe44f41" /><Relationship Type="http://schemas.openxmlformats.org/officeDocument/2006/relationships/notesSlide" Target="/ppt/notesSlides/notesSlide8.xml" Id="R3c5c00e5e8b1466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c85fd3b4644ea3" /><Relationship Type="http://schemas.openxmlformats.org/officeDocument/2006/relationships/notesSlide" Target="/ppt/notesSlides/notesSlide9.xml" Id="R9dd08d882fc1444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626a28d0294d91" /><Relationship Type="http://schemas.openxmlformats.org/officeDocument/2006/relationships/notesSlide" Target="/ppt/notesSlides/notesSlide10.xml" Id="Re6c480e02304495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336c91a8524f29" /><Relationship Type="http://schemas.openxmlformats.org/officeDocument/2006/relationships/notesSlide" Target="/ppt/notesSlides/notesSlide11.xml" Id="R9695f763028d40b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355D54E-3F05-4573-92E2-C663711AF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05115A-2CE7-4E89-B718-8EABCC446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53A8938-85A6-428A-8B2B-25F46ED16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Intro To Ffa Lesson Plans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D1A7F0-E9AA-474D-A2CB-BF593AC90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first-year ag class plans a fall fair booth and learns how FFA works.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0C1D23-5BD8-4770-9FE0-1A48B53B4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19806A-22C2-477E-8380-07696B7FB7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80213D-D0DD-4762-A811-FF9C5FCC5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9C474C-B6CC-4D1D-B329-226A89497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OCEAN SIGNAL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76d7b7fc334b1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36994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DC8975B-AC52-4E45-B914-DD614A418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E9E138-2BDB-4CBA-B2E2-A9892B436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AB7D26E-DBE1-4073-AD34-05BB052D6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31A82F-02FE-4B07-A7D8-9970FFF468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766C83-AD29-4052-85D3-37F098F70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ffa lesson plans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AF42DEC-4C01-48CB-B7F0-BC91C719C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F86E31-EE08-4CF5-8A1D-861DC0C62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E3E96F0-7CF2-4DFC-A940-6C3796EB3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FFA Basics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09026A-ECB4-43E1-AEA5-63696E4D0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61C10E-6325-4E22-B025-D0DA0EBA1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86F8A3C-0987-4FA8-B52F-560488730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E9093C-A249-4BD3-AB1A-82C874260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Chapter Roles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0E24FB-641E-4506-A4AC-0A119ADDB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Explain FFA roles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8FBB44D-6589-4496-AF18-950561D32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9A43792-2217-47D6-A122-F7271B87E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8A44A02-760F-4758-99C6-44074DE44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Project Plan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5525BB-DDB1-45E7-BE6E-1BF1BADBF6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Plan the booth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23A9AC-7E68-4CF0-A641-020B55D17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F4E28CB-7877-4F81-A1C2-2E3D22268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18069F-135E-402B-83B9-34B19E322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Class Wrap-Up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91EB0B0-3E25-4B5E-B4AE-F9BA4BAB28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team tasks</a:t>
            </a:r>
          </a:p>
        </p:txBody>
      </p:sp>
    </p:spTree>
    <p:extLst>
      <p:ext uri="{BB962C8B-B14F-4D97-AF65-F5344CB8AC3E}">
        <p14:creationId xmlns:p14="http://schemas.microsoft.com/office/powerpoint/2010/main" val="4561002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A6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4EF5B8-C642-4A02-8DF6-C8E33EF39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408BD6-07DC-4D4A-BA34-A1C5EB07E5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249164-0B39-467C-A88D-2D64568F7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4E57A6-A37F-4254-9007-F829658D0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17D90BF-D172-4211-8731-5B482E0C4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Turn FFA basics into a hands-on class project.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A4BE9EE-DB83-4103-8BD3-F169E8E02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7D9F0E-249A-40D0-80E7-86AC4B31F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214919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933522-A78F-4F9A-AD16-9DA1EB2CB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5AC138-2306-4CC9-A4BE-4EA6BC2B3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3F4E9D2-AA43-4E10-91A7-A17FCBB665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B9C9299-77A0-4D2B-BA20-A62F5FBA3B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7A6A287-E210-40BE-A9B9-399A12CB5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lenses on intro to ffa lesson plans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A84C7F-65F5-4D00-8566-6406A6F25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361B23-4575-41AA-A828-17CB53C3B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D5586A7-50B6-4D40-8AA4-396F48C51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3650B5E-52CD-4BCE-9DB8-992ABD1F4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ffa lesson plans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FBBF1B-97F2-49DC-B53E-87A12330D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503B4E-8B7A-4A4F-837A-63120EF49D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B248619-FD1C-4BD4-8707-A27D2036E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37E27CA-ACF2-465D-B17F-A7202784B5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3899F7-9E1A-442D-A034-2EBA2AF51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FFA basics into a hands-on class pro…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0FCC2B-9822-4CF0-9CD4-32072B02C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DFD654-4143-4B0C-AF42-6B862659D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DF4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8C168A-EB40-4915-AFFE-7024CCCBE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0AFF858-7ACD-4456-886C-D8599B11F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5B69CF-1ABC-4387-A7EA-C14FE816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Education: Review the results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4BBF9C-65FB-4779-A08D-6CD1ADD81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75669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7C784EC-A9F1-494B-A3B0-507A8816C4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8C4CCB-AD7E-4600-AD16-063B4C992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86D943-566F-4F7E-B8AF-E6EF83264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12A885-4CCF-4624-B839-DBF992DD7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F77204-582A-4985-8FD1-BBF9071F2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BA9802-8FEC-4918-889C-0413DC2A6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967C20-0BCF-4891-8F30-E17E6BF4A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8A8B6A-9914-4758-ACB7-EB6560B251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BA28D85-DDE9-4C07-8510-C39903BF6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57A893-00D2-4455-BEFF-431F82F0A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FC44950-981C-4929-9CB3-313DB42D82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0819DDE-BFD5-49B2-B679-14A73FB3C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664300-897C-4CB4-9955-E6DEDE54B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Explain FFA roles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C40233-1293-4105-B0B9-173338327D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537140-0E1D-4A6D-830E-F2D1A963A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6460FC3-1E40-49A5-97F9-A0913AD8E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C3E991-218A-4589-AAD5-BB2830B37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the booth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2A8911B-A225-49E7-B4C4-C2DD6B27A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4E247A0-E3E0-47A9-842E-DF7E5FC6C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AD48BE-97ED-49C2-9950-BC109E35B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58874A-4CAD-480C-972D-C0E1A2CE7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team tasks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1CD8CF0-DD9F-4A70-9E3A-40114A6A5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A6E9EDD-BA51-4B08-8A63-D58D5F75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ED2A68A-01AA-4FF4-A665-6930BD375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D9DA162-4B4E-4B95-88FB-D8D3654BD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the results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5EF927A-B646-4C9C-9449-15C746850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43685699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0FE0E4B-7761-4BC6-A701-E93D1C91E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350702-23EC-4AD6-B88C-4E504C229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9570864-D617-4ECA-96FE-2FFDE2353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96718E-498A-4003-AED0-589283BAA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4496ED-6CF7-4ADA-8D4C-8DFBCF7B5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ffa lesson plans: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CA16D5-7DB1-4C56-BBDF-480DC6199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48A426-5557-448A-B624-6E4A81B28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5978DA-7067-4283-9095-BE44E2F2AC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EA23E55-3505-4FED-99A3-2AE0C81F9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Students only know the name FFA.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72A8B4-EE96-4F72-8962-0CCD451C53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5574E57-EBD6-4C5E-884A-7D23A9596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The lesson feels too abstract.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E3A048-4753-47E9-B1E6-8E56EE385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C987CF-54BF-4A0D-8274-93FBC598C1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No clear class activity is set.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40CDD4-F1A8-4D92-86B4-88AE6FDFE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6EC38B-CDEE-4D4B-B546-16C7F1B58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C962F1-4DB5-488B-AABC-44A253B81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4B71FF-D544-4375-B3F5-22DE5C305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Students connect FFA to real tasks.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422618-3AAF-4D11-887F-F8B2DE90C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32755F6-A1A8-42CF-84D5-1E9EFB08F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lesson has a simple project focus.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7C72AD-CB82-4594-A80F-7E4D7D8AF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D9B5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FBA0AC1-4D84-4948-9005-9953D18E4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leaves with a clear next step.</a:t>
            </a:r>
          </a:p>
        </p:txBody>
      </p:sp>
    </p:spTree>
    <p:extLst>
      <p:ext uri="{BB962C8B-B14F-4D97-AF65-F5344CB8AC3E}">
        <p14:creationId xmlns:p14="http://schemas.microsoft.com/office/powerpoint/2010/main" val="206051490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A3E623-0F7F-47C8-93E8-2D380BA65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049D81-D5D4-4D38-8277-E8426F8EE4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2E6098-D80F-4E80-A14D-DF6606E33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00D9C2-CC5A-4921-BDB7-E0277B8211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CC7B3B-A13B-4286-B3DB-23B7E0652E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9F2884-484B-457E-A649-2C9EC44A76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A278E9-F2C4-4E94-AF3D-FAA8D8F54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10DCBA-A150-4A21-B949-B11C3E274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1D8583-1419-4652-856E-D7988ACFB6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AG TEACHER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B61668-4B1B-4F27-8118-BD8AD7009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simple lesson flow that introduces FFA through a practical student activity.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27294E-8E21-46AD-9D94-5FFBC0533C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509096C-32A1-40AD-A8F7-7C9574153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7A174E-AEA2-400A-B7A1-7C58F48BD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9FEA41-9EEE-436B-964B-ADF2E34012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NEW MEMBERS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547A18-2C4D-473D-A45C-F61EC17475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clear, friendly guidance on what FFA is and how to get involved.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0E8486-D181-46CF-B0D9-96F630151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529549-09DE-4B8A-BBD3-91EF80F61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322015-35A2-42FC-A99E-6CBCBF1D6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C5CC0A-CEF1-4A6D-A26B-DABCFBE4E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SCHOOL ADMIN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E7520DC-1ADB-41D2-8D42-8AD25DA13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a polished overview of the lesson's purpose and student engagement.</a:t>
            </a:r>
          </a:p>
        </p:txBody>
      </p:sp>
    </p:spTree>
    <p:extLst>
      <p:ext uri="{BB962C8B-B14F-4D97-AF65-F5344CB8AC3E}">
        <p14:creationId xmlns:p14="http://schemas.microsoft.com/office/powerpoint/2010/main" val="177220519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43B5B8F-3155-419E-9226-3D9CF9870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9E1A63-C37C-43B5-8D26-9AF562273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397916-BC66-4EB6-B294-64DBCEF69C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20F2A9-DF22-4865-AEDE-5974969AA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33ADBB-BE1C-4473-87D3-E30FDFA1E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6CCDCE-64CB-4EA6-A8F5-C4A0F77AD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42EDB9-4A6B-4EFA-884E-F58F0D2E01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DC079D-59ED-477D-8789-EC93EC112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8E8EFB-F5F2-4058-A1F8-4C960C95C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48D62BE-3421-4DAC-A9A7-1755E9934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C6912BD-3EF9-4C93-9CB8-0AAF42CA4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A47BE7F-A625-486B-8729-1B8FF1648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5DE50BC-6B19-4E8E-8327-2FBBA981C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19D0AB9-80AA-4948-B0A1-9211D2579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423D1D-64A1-4751-8F6C-7F44F4245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0650FF-FC86-4447-AA76-78E4FDA12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5E1CC4-16CC-48B2-BFA7-577F84797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Explain FFA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0847EFC-C3D9-485C-9263-00E66045A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EBF8D3C-43FC-4C8E-808B-211AC5DA72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C2F4E23-3A08-49FD-B80F-EDEF66BFE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E7DDA9-1604-4E00-BA4D-1ADB87E2D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8EDF83-2B04-4DBC-AB6A-20983DFAB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55F0A9-3596-412B-9F2D-677F7F53E3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the booth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F326F6F9-3561-40F8-8343-0DA36FA44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DDF4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0DF3866D-CEE3-49E6-9023-EB0DF5DA6D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F846865B-96A5-476E-9590-91C9C7954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DDFBF5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1BDF6013-8097-4197-BAB1-64BFEBDF0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098D136F-8062-4518-B964-118E2341D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18418C43-E825-4B8C-BEEE-FE49832E3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Assign team tasks</a:t>
            </a:r>
          </a:p>
        </p:txBody>
      </p:sp>
    </p:spTree>
    <p:extLst>
      <p:ext uri="{BB962C8B-B14F-4D97-AF65-F5344CB8AC3E}">
        <p14:creationId xmlns:p14="http://schemas.microsoft.com/office/powerpoint/2010/main" val="9678188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4FA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EEE4C0-AE9C-4217-85A1-FF4EE9DB0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EA3F65-E3E7-47F9-8CC7-34FD867DE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6864B19-5D90-4E85-9D40-748C8328C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46DA73D-C48D-4188-BEC3-01815D210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17D7D2-E2AA-4897-90D0-EAE5B0A70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ffa lesson plans: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35F8F56-6A1F-46E0-BA7F-A06A20D90E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71E3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45DB32-2C62-4D07-A5B2-278E75BC9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0C3FDA8-8516-48F2-B46D-14001B068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teacher introduce FFA by having students plan a booth for the school fair?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B25FC4-1950-44FF-A8D1-1B8BFDD1E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1274D7-8366-4711-B9F5-1A8ECC727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DFA3B2-D4EA-4953-8547-B009B935D3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2ACEAF-5344-402E-829E-CD5B5C2E6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Explain FFA roles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40361B-D4AA-4CC0-8EF9-14B2A21A1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B69380-EDD1-40AC-928F-612D001B4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FA4AB6E-54BC-43FB-8895-501452F66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Plan the booth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20C876F-B780-4810-8A58-B7EEC30CD7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1063ED-6130-4EF2-8B1C-3C8F64645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3963D70-8036-4B26-9BF4-0D97BEF1E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the results</a:t>
            </a:r>
          </a:p>
        </p:txBody>
      </p:sp>
    </p:spTree>
    <p:extLst>
      <p:ext uri="{BB962C8B-B14F-4D97-AF65-F5344CB8AC3E}">
        <p14:creationId xmlns:p14="http://schemas.microsoft.com/office/powerpoint/2010/main" val="19157496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5CD0B664-B7E9-4C29-952F-912AB6566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8F307D-CF66-4537-96A7-96738E86B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EA3E5D-D6FE-48BB-B98F-C625C7144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883E7F-0028-4708-86BE-0C75471A8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1481FB-32A1-4A28-9401-D176824AB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intro to ffa lesson plans: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E452E4-6701-4191-9E22-4211E543C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8045BA-9A41-4125-AD8A-076021E56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87602F-19E2-468E-A31D-8DE359D4B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284E2CD-5458-4894-98EE-B1886AF0A3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Set the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3841EA-347E-4BA4-921D-CE5B7532F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D93742-1762-48BD-9741-F40D4E223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9C89BEC-3518-4F31-A3ED-5D2E64B88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2F3872-C4D6-493E-B57C-E517628D0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C41E7F1-E16E-4BC1-8E5E-3F50192D4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Explain FFA roles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E662D6D-CD0C-4CF8-9F36-D34464A2B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5776A4-0C4F-46C9-93CF-A4AB1A53B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4FA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B1E32E-A19E-443E-A72F-203702491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0A6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6095671-7A74-43DE-9947-DBE76B746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B43D5D-DB06-4A2E-9024-789917402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Plan the booth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B5FBED6-2EEF-4426-89F7-287F1CFA8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5E684C-AEF5-46C5-A3C2-F7FDB2096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EBEB4F1-E0D9-4C1E-9A6E-2FC4C2712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E0E0584-5297-4640-B23F-1F8903BDD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6D6BBB2-623E-4BEF-BF8D-24DB1C0B4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Review the results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BB22914-600B-4624-8C53-D2E41DEA8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35301537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71E3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7BD0B7-ECF9-4656-82AF-F98CA6E2C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2E81FC-5BCC-4DB0-AC84-ED517229C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0D9B5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1438985-9D2B-457E-88EA-1C38ADDF8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Start with a project, then make FFA click.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0934671-45A5-46D6-9D9E-E1B689515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E9C2E8-DCCA-4152-B4A3-BB66927F4B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00A6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E63C8A4-0754-43AB-AC98-FFD3905DD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71E35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410A77-F6BD-4B21-8297-C6D5EE9B8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36177065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2026-10-01T09:22:21.5860000Z</dcterms:created>
  <dcterms:modified xsi:type="dcterms:W3CDTF">2026-10-01T09:22:21.5860000Z</dcterms:modified>
</coreProperties>
</file>