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6b609d4d0546c2" /><Relationship Type="http://schemas.openxmlformats.org/officeDocument/2006/relationships/extended-properties" Target="/docProps/app.xml" Id="R64cf61604ddd4f9c" /><Relationship Type="http://schemas.openxmlformats.org/officeDocument/2006/relationships/officeDocument" Target="/ppt/presentation.xml" Id="R8f4899a8c3e44b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c859f7b7a0423f"/>
  </p:sldMasterIdLst>
  <p:notesMasterIdLst>
    <p:notesMasterId xmlns:r="http://schemas.openxmlformats.org/officeDocument/2006/relationships" r:id="R7dd1d34d7ed94c69"/>
  </p:notesMasterIdLst>
  <p:sldIdLst>
    <p:sldId xmlns:r="http://schemas.openxmlformats.org/officeDocument/2006/relationships" id="256" r:id="Ra3d2f7a403d24acb"/>
    <p:sldId xmlns:r="http://schemas.openxmlformats.org/officeDocument/2006/relationships" id="257" r:id="R2bf9a7c793264037"/>
    <p:sldId xmlns:r="http://schemas.openxmlformats.org/officeDocument/2006/relationships" id="258" r:id="R16f85db85f294f10"/>
    <p:sldId xmlns:r="http://schemas.openxmlformats.org/officeDocument/2006/relationships" id="259" r:id="Rf9eb4bd6c6a94b23"/>
    <p:sldId xmlns:r="http://schemas.openxmlformats.org/officeDocument/2006/relationships" id="260" r:id="Rc5b46609b88844e4"/>
    <p:sldId xmlns:r="http://schemas.openxmlformats.org/officeDocument/2006/relationships" id="261" r:id="R0a2d9e5163d54937"/>
    <p:sldId xmlns:r="http://schemas.openxmlformats.org/officeDocument/2006/relationships" id="262" r:id="R8f3e6cf3b1e34283"/>
    <p:sldId xmlns:r="http://schemas.openxmlformats.org/officeDocument/2006/relationships" id="263" r:id="Rbbe0ea6bb28845d7"/>
    <p:sldId xmlns:r="http://schemas.openxmlformats.org/officeDocument/2006/relationships" id="264" r:id="R3cdd972d0cf94c97"/>
    <p:sldId xmlns:r="http://schemas.openxmlformats.org/officeDocument/2006/relationships" id="265" r:id="Rbe6ffdaf9f35406b"/>
    <p:sldId xmlns:r="http://schemas.openxmlformats.org/officeDocument/2006/relationships" id="266" r:id="R3674b3435c6848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3f3d7c9bcd42be" /><Relationship Type="http://schemas.openxmlformats.org/officeDocument/2006/relationships/slideMaster" Target="/ppt/slideMasters/slideMaster1.xml" Id="R92c859f7b7a0423f" /><Relationship Type="http://schemas.openxmlformats.org/officeDocument/2006/relationships/notesMaster" Target="/ppt/notesMasters/notesMaster1.xml" Id="R7dd1d34d7ed94c69" /><Relationship Type="http://schemas.openxmlformats.org/officeDocument/2006/relationships/presProps" Target="/ppt/presProps.xml" Id="R065a07ba332848dd" /><Relationship Type="http://schemas.openxmlformats.org/officeDocument/2006/relationships/tableStyles" Target="/ppt/tableStyles.xml" Id="R9ed917de7a19409a" /><Relationship Type="http://schemas.openxmlformats.org/officeDocument/2006/relationships/slide" Target="/ppt/slides/slide1.xml" Id="Ra3d2f7a403d24acb" /><Relationship Type="http://schemas.openxmlformats.org/officeDocument/2006/relationships/slide" Target="/ppt/slides/slide2.xml" Id="R2bf9a7c793264037" /><Relationship Type="http://schemas.openxmlformats.org/officeDocument/2006/relationships/slide" Target="/ppt/slides/slide3.xml" Id="R16f85db85f294f10" /><Relationship Type="http://schemas.openxmlformats.org/officeDocument/2006/relationships/slide" Target="/ppt/slides/slide4.xml" Id="Rf9eb4bd6c6a94b23" /><Relationship Type="http://schemas.openxmlformats.org/officeDocument/2006/relationships/slide" Target="/ppt/slides/slide5.xml" Id="Rc5b46609b88844e4" /><Relationship Type="http://schemas.openxmlformats.org/officeDocument/2006/relationships/slide" Target="/ppt/slides/slide6.xml" Id="R0a2d9e5163d54937" /><Relationship Type="http://schemas.openxmlformats.org/officeDocument/2006/relationships/slide" Target="/ppt/slides/slide7.xml" Id="R8f3e6cf3b1e34283" /><Relationship Type="http://schemas.openxmlformats.org/officeDocument/2006/relationships/slide" Target="/ppt/slides/slide8.xml" Id="Rbbe0ea6bb28845d7" /><Relationship Type="http://schemas.openxmlformats.org/officeDocument/2006/relationships/slide" Target="/ppt/slides/slide9.xml" Id="R3cdd972d0cf94c97" /><Relationship Type="http://schemas.openxmlformats.org/officeDocument/2006/relationships/slide" Target="/ppt/slides/slide10.xml" Id="Rbe6ffdaf9f35406b" /><Relationship Type="http://schemas.openxmlformats.org/officeDocument/2006/relationships/slide" Target="/ppt/slides/slide11.xml" Id="R3674b3435c6848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c0b083beba4b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7f414d90ef47e5" /><Relationship Type="http://schemas.openxmlformats.org/officeDocument/2006/relationships/notesMaster" Target="/ppt/notesMasters/notesMaster1.xml" Id="Re402089331da4b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1e64ebe57e468d" /><Relationship Type="http://schemas.openxmlformats.org/officeDocument/2006/relationships/notesMaster" Target="/ppt/notesMasters/notesMaster1.xml" Id="R851144fd996044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4ee7a8be3cd458c" /><Relationship Type="http://schemas.openxmlformats.org/officeDocument/2006/relationships/notesMaster" Target="/ppt/notesMasters/notesMaster1.xml" Id="Rf2a9a311757443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ab90194cec48ba" /><Relationship Type="http://schemas.openxmlformats.org/officeDocument/2006/relationships/notesMaster" Target="/ppt/notesMasters/notesMaster1.xml" Id="R98c648e9f62941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833c8091c846e6" /><Relationship Type="http://schemas.openxmlformats.org/officeDocument/2006/relationships/notesMaster" Target="/ppt/notesMasters/notesMaster1.xml" Id="Rffb9b1d7679440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5079c8164d4653" /><Relationship Type="http://schemas.openxmlformats.org/officeDocument/2006/relationships/notesMaster" Target="/ppt/notesMasters/notesMaster1.xml" Id="R3c3201581e6c4e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554f7dbf72493d" /><Relationship Type="http://schemas.openxmlformats.org/officeDocument/2006/relationships/notesMaster" Target="/ppt/notesMasters/notesMaster1.xml" Id="Ra41b2f13f1a542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2ac80eedf844f2" /><Relationship Type="http://schemas.openxmlformats.org/officeDocument/2006/relationships/notesMaster" Target="/ppt/notesMasters/notesMaster1.xml" Id="Rd32a426b184243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c67c87b82047ce" /><Relationship Type="http://schemas.openxmlformats.org/officeDocument/2006/relationships/notesMaster" Target="/ppt/notesMasters/notesMaster1.xml" Id="Rd43c6bb0683f47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3b798898b14aa4" /><Relationship Type="http://schemas.openxmlformats.org/officeDocument/2006/relationships/notesMaster" Target="/ppt/notesMasters/notesMaster1.xml" Id="R47c89f9008f6491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07eeb5ecc224dd3" /><Relationship Type="http://schemas.openxmlformats.org/officeDocument/2006/relationships/notesMaster" Target="/ppt/notesMasters/notesMaster1.xml" Id="Rd6e1e43f87694c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a7f83b9a3b4c0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178f00f19b40cc" /><Relationship Type="http://schemas.openxmlformats.org/officeDocument/2006/relationships/slideLayout" Target="/ppt/slideLayouts/slideLayout1.xml" Id="R32144fc24efb4f0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144fc24efb4f0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3dd341bd054442" /><Relationship Type="http://schemas.openxmlformats.org/officeDocument/2006/relationships/image" Target="/ppt/media/image.png" Id="R21297e05b0804b5d" /><Relationship Type="http://schemas.openxmlformats.org/officeDocument/2006/relationships/notesSlide" Target="/ppt/notesSlides/notesSlide1.xml" Id="R16ef0b4476cb4d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98e3b7600f47bf" /><Relationship Type="http://schemas.openxmlformats.org/officeDocument/2006/relationships/notesSlide" Target="/ppt/notesSlides/notesSlide2.xml" Id="R4ae7deac10164f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5b17516704e6a" /><Relationship Type="http://schemas.openxmlformats.org/officeDocument/2006/relationships/notesSlide" Target="/ppt/notesSlides/notesSlide3.xml" Id="R69d1dfcc0b614f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f61e30ee534b43" /><Relationship Type="http://schemas.openxmlformats.org/officeDocument/2006/relationships/notesSlide" Target="/ppt/notesSlides/notesSlide4.xml" Id="R9a277b0ec14a4d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323a6673c843e2" /><Relationship Type="http://schemas.openxmlformats.org/officeDocument/2006/relationships/notesSlide" Target="/ppt/notesSlides/notesSlide5.xml" Id="R0597909f313641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a955377604a67" /><Relationship Type="http://schemas.openxmlformats.org/officeDocument/2006/relationships/notesSlide" Target="/ppt/notesSlides/notesSlide6.xml" Id="R0d6edf40c0af48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76a0b4a5594240" /><Relationship Type="http://schemas.openxmlformats.org/officeDocument/2006/relationships/notesSlide" Target="/ppt/notesSlides/notesSlide7.xml" Id="R1184ce6da5e547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b50cea60484cfb" /><Relationship Type="http://schemas.openxmlformats.org/officeDocument/2006/relationships/notesSlide" Target="/ppt/notesSlides/notesSlide8.xml" Id="R43135d8efae240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de7ea60c0a4ef2" /><Relationship Type="http://schemas.openxmlformats.org/officeDocument/2006/relationships/notesSlide" Target="/ppt/notesSlides/notesSlide9.xml" Id="Radafe9db188842c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9e46793834202" /><Relationship Type="http://schemas.openxmlformats.org/officeDocument/2006/relationships/notesSlide" Target="/ppt/notesSlides/notesSlide10.xml" Id="R7c843eb8036247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d9fd0311ec4c8a" /><Relationship Type="http://schemas.openxmlformats.org/officeDocument/2006/relationships/notesSlide" Target="/ppt/notesSlides/notesSlide11.xml" Id="R041e861d478e43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4EFE18-0EE3-4E10-9A6F-7B00CB625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11CA48-8955-4568-A615-FD3E6463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5CE710-24CF-4F27-8CF0-3AC47B38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Fractions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B0E035-47C6-4373-97E5-33156DD01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helps third graders split a pizza into equal parts and name each fraction.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490542-984F-4E33-ABDE-5B69823DA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032005-2D4C-49CA-AC32-1F7241120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BDFC83-9D10-4785-9C2F-6499778A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209761-5F1A-41A8-9B48-EC8F384B0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297e05b0804b5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840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32213E-2FEC-4793-AF4D-9D44E665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07A66C-54B6-4AC9-8ADC-66C2D4880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9DB2F3-895F-4125-B73D-EA1BC112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B09DA9-5C84-4F52-B0AD-DD4C53F0F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DF1835-F80A-40E1-8127-A531F7DCD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fractions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79D5C9-5944-430B-BB4B-B714CDC3C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E2D3D-7998-4F24-9388-6C4DBC0B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569717-6936-4B5D-9759-FD10C118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a Fraction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7CB05C-2309-48E1-BACC-9DF818753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a whole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60DC0B-1357-4700-B477-807F9744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BE26AC-C32A-4F07-BFE2-D9AADA84B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B2BF26-8BE2-4D51-BA43-BB28B07E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Equal Parts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1D5E1F-E082-4F63-929A-F59CC675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Cut into equal parts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0C05B7-7AFF-440A-AEAD-1B113491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B2E65D-C4E0-431C-B68B-EDC1996B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F406C8-ADFA-4BD0-89EB-A4377B1B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Reading Fractions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F90AB1-70EF-4DEC-8340-3A7302760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each part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E7846B-2E4C-4B10-9501-65983BF3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B22AF8-E7C6-473D-BB71-6E90D669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20AC3C-188B-480F-ABED-84395295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Quick Practice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F9FBC9-38A2-4C3F-A6D0-E7F4A254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visuals</a:t>
            </a:r>
          </a:p>
        </p:txBody>
      </p:sp>
    </p:spTree>
    <p:extLst>
      <p:ext uri="{BB962C8B-B14F-4D97-AF65-F5344CB8AC3E}">
        <p14:creationId xmlns:p14="http://schemas.microsoft.com/office/powerpoint/2010/main" val="4010144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6DDC29-A939-49B5-9BE7-D833E7EE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49C57-A0C5-427D-8512-58F2EF606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37B24-DBBE-47B2-9DFD-B80DC53C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D1B69-36A5-4D50-91AD-72EF4603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0FFC9-B5F3-4E53-A90D-7CAACFC6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Fractions show equal parts of a whole.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B0D74-905C-4A14-B953-66130E5B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2DEFDD-FF01-4D36-B00E-8BE9609D8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124563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273DF8-B97E-4615-91DB-8D07CCC5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212E49-9896-49C4-8E4C-F9949A957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97BD45-3F70-484D-81F9-0525D9DD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75CEE-3CB9-4204-AB12-893E1ED7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48AF6F-58C2-43D0-9E9D-521A2F84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intro to fractions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50B52D-D5F7-4432-854C-23D53687D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122CEB-BCAC-42A1-A80E-13089F57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2402D-E873-4CB7-8768-14B31697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1AE609-45D8-4F8B-902A-42D134E2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fractions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36FBBE-FB13-4A99-B283-9A2AB65E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8DC225-2E0F-42EA-BBF2-2678D45A6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526F27-10B9-4F59-9D59-8B19437A7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BDCA8A-ECEE-4234-956C-5E4245248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368AD8-DBFB-422E-8646-60109EF4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Fractions show equal parts of a whole.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4CBE2E-0702-4BC8-9DCF-932DC5E4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4C2688-EFEA-4011-9A25-81BE7D60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268C8B-EC04-4019-BB8A-E2FF4C493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4C4222-2188-4679-B057-E667FB73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294BF6-1663-4C97-8711-264121DE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Practice with examples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FF8946-2EA9-4EC5-92C7-2CDE14FF5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039804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90ED9E-F9DA-4967-B208-1644E330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089E5-9E5E-4E63-81AD-3E0EC5DB0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624511-F065-439E-91C4-F74BC99D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CBB3C6-0A6F-4838-9486-9F0BBB6A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415B38-3AE8-4194-BA59-D3D7A53C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FB291E-CAB9-4777-BB44-211E3F8C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2A438-2D58-4728-A19B-A1E2E722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F59544-4FB0-4136-A2EB-1996339F1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A7E9B7-3E3E-4115-BACE-E7239CD55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a whole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7990D0-A90E-437A-B1B3-7175F0621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805566-DB7C-43C6-9D17-98543C281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02B84E-1E1C-4468-A6A9-BC112C3B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39F96A-1CE7-47C7-A3C3-62CA92FB1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Cut into equal parts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2CA75E-8EDA-45C6-AE3A-7B3C94CA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5A58E6-9242-4D15-BA1B-918064171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6FFB47-3347-4996-9C08-67AE5757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CA140F-04E8-4D78-8058-78D96A0B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each part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596B90-61A2-4135-BBBE-103BDD09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1EC9FB-2724-464D-AAB6-43D998FB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DA66FE-3692-4AA6-9920-047277DB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29875-76E1-4590-B259-276104BC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9FE239-B00F-4125-B146-5B03D45F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666111-059E-46DB-B871-53C0A920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43AA42-22EF-42C7-B41C-FE706C9D8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382CCA-DCB5-473C-B590-F3EE61D82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with examples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A689F9-C569-4947-AEED-0EF1DDD9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756754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A32B4D-4A28-4957-88DD-544C0843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85A1E8-A7B7-48CC-8170-3A05586B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D3485E-B8D4-4206-8D08-CD2C7FF3F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669E32-2FBF-46CD-BBA7-69702B24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F3054-011A-4C0F-8039-17B4F721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fractions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A7B1D9-F53B-4869-9F78-257C8CDD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7F0897-E08D-4C76-BB5B-1AF1D1D4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E9C45B-F5AF-4686-B9B0-37C21876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AB5731-3264-4F1C-8E7B-E1C2DE24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confuse halves and fourths.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C7BCCB-6CE0-42AC-BE7B-785AC324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7AFC5B-3CFC-4F4D-B422-119B742AC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Examples feel abstract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8876DE-AFEC-4D88-A930-A8210FDB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10D8F4-3645-4291-9171-5BAFB32C5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lesson lacks a clear practice path.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EFC6E4-6375-400D-880A-DB6F5CCB0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CA068D-3038-4176-B005-7047DBC3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43270E-D9E6-48A6-8FF8-D1B2EC20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375489-15DB-4A6D-B19B-AB1B50C0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see equal parts in familiar objects.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CE1D5C-0BF5-41FD-986A-10141D53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75D47B-466E-4FFA-BCCB-4CE5B5E46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moves from example to naming.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C94DD2-F00E-4879-BE44-28386CFB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4E79E7-1A12-43B6-A44F-9280E305B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reinforces the idea step by step.</a:t>
            </a:r>
          </a:p>
        </p:txBody>
      </p:sp>
    </p:spTree>
    <p:extLst>
      <p:ext uri="{BB962C8B-B14F-4D97-AF65-F5344CB8AC3E}">
        <p14:creationId xmlns:p14="http://schemas.microsoft.com/office/powerpoint/2010/main" val="12116916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DC600F-A7C7-4B98-869D-20BB1733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693680-0278-4AE1-85FB-D91BB52A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C70F55-2850-4BC5-A7D4-D9249A72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1A19D-80F6-4799-9CA0-322A246A4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C15F66-DECE-4727-A6B2-B58153DE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4BC164-AB0C-44FB-97E6-E0C48B00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99E14F-A2B1-4E79-B991-71785AC6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05A866-0756-4D86-8038-806E60FE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656E05-15CD-4DBB-9858-FBBA5CB9C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ELEMENTARY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D744D3-1F96-4D7C-AB5F-DAA68846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lesson flow for introducing fractions with clear visuals and guided practice.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F57F1F-0C3A-435C-8649-EF1613335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046C65-68CE-49DD-9257-5CBED3752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CFA89C-F18B-4ECC-B8DB-F47A9167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E31A5D-D757-4309-BE13-6AA8B1237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MATH TUTORS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04A33E-F2B0-4C01-9A49-DD70009B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ready-to-use example that helps students connect shapes, parts, and fraction names.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962B1F-4A08-4501-9655-9F814DC0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576A69-F583-4EC0-A848-D1ABEC12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D18D8D-BCC3-4D2A-AA67-7DE466EBF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D924EA-F282-4A8D-8223-3099C85C4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CURRICULUM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CBA80D-311B-46D0-B0E3-3DCC44E6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clean structure for building a short, age-appropriate fractions lesson.</a:t>
            </a:r>
          </a:p>
        </p:txBody>
      </p:sp>
    </p:spTree>
    <p:extLst>
      <p:ext uri="{BB962C8B-B14F-4D97-AF65-F5344CB8AC3E}">
        <p14:creationId xmlns:p14="http://schemas.microsoft.com/office/powerpoint/2010/main" val="6977960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6728F9-CAD3-4889-8C87-3760C172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AED1FE-200F-485B-AE60-41ACCCB0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408E1C-2CAA-4560-8C63-B0E9F684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E6E28C-1E42-4975-926B-BDA6FBB9F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D64BAC-811C-412A-AC56-F27092BC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347025-38B0-4C7F-BDA2-515688EA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01D384-CDAA-4B4D-8BB1-11212E40D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253C07-650F-490A-A88D-D59E21096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E189CB-6A37-4F53-967D-7640FADF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65753-55BC-4384-8D72-AE158E89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657F20-7281-4404-9A15-0693454B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a whole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7E9051-C375-430A-B66B-E2CBA76B2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0ED0C9-D386-41A1-91D4-5D56DD36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24FB66-C66E-4ADF-B379-DA76EB987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0CA409-56EA-4399-9F63-047DD315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E18AE1-46E5-4996-80AF-8B98716FE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59CD41-F1C4-4979-8A22-032BC00C5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Cut into equal parts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5B9A6B-5895-450F-808B-69A6E233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779362-B35D-40AB-890D-F49B7A7D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290742-5CA1-43ED-9D95-86230245E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E4948E-ED08-488D-BAF5-8F8C403BD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D5700D-7456-4443-B59A-D80FDF36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7A522F-0C08-42E7-B6C3-CDDD80F40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each part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417021-5A46-4117-81E2-BB1ABA4C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5C4E1A-39E1-4A87-8DD3-C7F9F71FC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B7E64C-D6EB-4BFB-8418-DDE322FFC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53CB66-A022-486A-AB20-85F17687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3A0CDF-B298-4180-9FFF-47749B27D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A5BBFB-3F61-44C1-903D-97DE3B5F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visuals</a:t>
            </a:r>
          </a:p>
        </p:txBody>
      </p:sp>
    </p:spTree>
    <p:extLst>
      <p:ext uri="{BB962C8B-B14F-4D97-AF65-F5344CB8AC3E}">
        <p14:creationId xmlns:p14="http://schemas.microsoft.com/office/powerpoint/2010/main" val="438837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3BF913-AB80-4552-879C-75D6CAB2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0D94DD-5758-4743-9E42-BFA0260A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0767D9-AD95-4F88-89B0-E0419790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C23D55-B3F7-467D-BBEB-846722C0D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C2A489-D707-48B1-9C9A-5DDCFE824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fractions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796FA3-285F-4C09-ADD0-EE4521C4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6C47E9-8973-40C1-90AB-C423C9BB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FB0588-17A1-4E2A-8EDA-52BF2831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use a shared pizza to teach equal parts and fraction names?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794BCF-8B5C-405C-B322-EAAD31F73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8DB91E-1598-48B7-B330-EDBF3EE50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C72F0B-7E6B-4765-9F52-78B91C737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A65619-DAE9-4D4E-84EB-403181F0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Cut into equal parts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BA4E79-2DDA-4BD3-AB28-C2A87373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F41AA3-B104-4FCD-8AEC-33610FBE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5393F1-DFC8-462E-953D-3CC90221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each part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995E75-6D6E-4CC3-BD41-940111DE8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1AB985-8222-48BB-9B29-A684AEA8A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E448B5-AB4A-4805-8F16-C05E4C112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with examples</a:t>
            </a:r>
          </a:p>
        </p:txBody>
      </p:sp>
    </p:spTree>
    <p:extLst>
      <p:ext uri="{BB962C8B-B14F-4D97-AF65-F5344CB8AC3E}">
        <p14:creationId xmlns:p14="http://schemas.microsoft.com/office/powerpoint/2010/main" val="3213415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142F54-AFE3-4FBC-8674-BBE4C290F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C0D4F6-743C-49C2-B106-E0DC7756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5E1131-2041-4A8C-BD3C-8D3EC3881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1F2186-71CF-41FC-A86B-D30DF6714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F481B4-E626-4F3B-8F84-E8F97454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fractions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4D19D-B50A-43A1-83F2-85B50FBB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D2242B-4E6E-416E-B780-E32E13AD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31D37-93B4-436E-B9FD-0323263D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93A3FD-9CBD-43D3-BEE6-67EC49368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a whole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B5C897-36AE-4B8D-85EA-B54A9A11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F18D23-499C-47C6-9A96-0AB8E25F1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D97195-7328-4723-A414-4256B0A5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D55A03-0A83-43CA-8387-9756BB8B3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46504B-05DA-4FF6-81D0-C027A9B67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Cut into equal parts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3894C7-A639-4534-89B8-D8782D6B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928A5F-BCE9-45CB-8518-5A373F97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8FAE56-2877-4D73-BE4F-610A3139B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B0D122-4EA3-41F5-B01E-DB7421D1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F2CC25-383B-4503-B355-47A15873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each part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419033-AC33-462D-BEE8-F28E89CF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7A3FFD-5573-48D5-98EE-F5280F3DA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8BA0BF-7E61-4990-B05B-8DBCE79D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4B2D71-6A17-4A86-97E6-27B491EE7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244D93-3436-40E6-8AFD-7F56DEA24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with examples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D2FCCB-A25E-4861-9432-82EEEC7A9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095185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F43FC-1ED3-43E0-ABEE-AE0C863C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6E169-26C0-4A67-9C00-94CD38DBC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4801A2-9191-45BD-88D4-B100D39CA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one whole and build from there.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FCC691-51D9-489E-92C1-D8118831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8F512A-66EF-4770-9E16-0ABF009E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F5D1F0-999C-4932-BC04-DE4F28D6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2DBCA2-B6AA-4A5B-ADAC-BE31A972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373725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2026-10-01T20:27:28.6780000Z</dcterms:created>
  <dcterms:modified xsi:type="dcterms:W3CDTF">2026-10-01T20:27:28.6780000Z</dcterms:modified>
</coreProperties>
</file>