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cbaa59e3bf481d" /><Relationship Type="http://schemas.openxmlformats.org/officeDocument/2006/relationships/extended-properties" Target="/docProps/app.xml" Id="R4a1b40b054464fe5" /><Relationship Type="http://schemas.openxmlformats.org/officeDocument/2006/relationships/officeDocument" Target="/ppt/presentation.xml" Id="R9fa7f09fd61a4b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ca6f18acfc4206"/>
  </p:sldMasterIdLst>
  <p:notesMasterIdLst>
    <p:notesMasterId xmlns:r="http://schemas.openxmlformats.org/officeDocument/2006/relationships" r:id="Rc1ce1ddf6ba647d0"/>
  </p:notesMasterIdLst>
  <p:sldIdLst>
    <p:sldId xmlns:r="http://schemas.openxmlformats.org/officeDocument/2006/relationships" id="256" r:id="R1cc9880e682a4b04"/>
    <p:sldId xmlns:r="http://schemas.openxmlformats.org/officeDocument/2006/relationships" id="257" r:id="R29638cd614a946a7"/>
    <p:sldId xmlns:r="http://schemas.openxmlformats.org/officeDocument/2006/relationships" id="258" r:id="R0348941f01da42b8"/>
    <p:sldId xmlns:r="http://schemas.openxmlformats.org/officeDocument/2006/relationships" id="259" r:id="R45f23c6bd9534466"/>
    <p:sldId xmlns:r="http://schemas.openxmlformats.org/officeDocument/2006/relationships" id="260" r:id="Rec8d9476a6304f1e"/>
    <p:sldId xmlns:r="http://schemas.openxmlformats.org/officeDocument/2006/relationships" id="261" r:id="R7ceffbfea14f4219"/>
    <p:sldId xmlns:r="http://schemas.openxmlformats.org/officeDocument/2006/relationships" id="262" r:id="R4cc282a77b774bc7"/>
    <p:sldId xmlns:r="http://schemas.openxmlformats.org/officeDocument/2006/relationships" id="263" r:id="Re3499fb1ecac49a0"/>
    <p:sldId xmlns:r="http://schemas.openxmlformats.org/officeDocument/2006/relationships" id="264" r:id="R6090074dd9fa44dd"/>
    <p:sldId xmlns:r="http://schemas.openxmlformats.org/officeDocument/2006/relationships" id="265" r:id="Rdbc302982eb94eb0"/>
    <p:sldId xmlns:r="http://schemas.openxmlformats.org/officeDocument/2006/relationships" id="266" r:id="R0cc18f09691a472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98c9040736b4026" /><Relationship Type="http://schemas.openxmlformats.org/officeDocument/2006/relationships/slideMaster" Target="/ppt/slideMasters/slideMaster1.xml" Id="R78ca6f18acfc4206" /><Relationship Type="http://schemas.openxmlformats.org/officeDocument/2006/relationships/notesMaster" Target="/ppt/notesMasters/notesMaster1.xml" Id="Rc1ce1ddf6ba647d0" /><Relationship Type="http://schemas.openxmlformats.org/officeDocument/2006/relationships/presProps" Target="/ppt/presProps.xml" Id="Rff627d47961840ea" /><Relationship Type="http://schemas.openxmlformats.org/officeDocument/2006/relationships/tableStyles" Target="/ppt/tableStyles.xml" Id="R6531f1ea039e46a2" /><Relationship Type="http://schemas.openxmlformats.org/officeDocument/2006/relationships/slide" Target="/ppt/slides/slide1.xml" Id="R1cc9880e682a4b04" /><Relationship Type="http://schemas.openxmlformats.org/officeDocument/2006/relationships/slide" Target="/ppt/slides/slide2.xml" Id="R29638cd614a946a7" /><Relationship Type="http://schemas.openxmlformats.org/officeDocument/2006/relationships/slide" Target="/ppt/slides/slide3.xml" Id="R0348941f01da42b8" /><Relationship Type="http://schemas.openxmlformats.org/officeDocument/2006/relationships/slide" Target="/ppt/slides/slide4.xml" Id="R45f23c6bd9534466" /><Relationship Type="http://schemas.openxmlformats.org/officeDocument/2006/relationships/slide" Target="/ppt/slides/slide5.xml" Id="Rec8d9476a6304f1e" /><Relationship Type="http://schemas.openxmlformats.org/officeDocument/2006/relationships/slide" Target="/ppt/slides/slide6.xml" Id="R7ceffbfea14f4219" /><Relationship Type="http://schemas.openxmlformats.org/officeDocument/2006/relationships/slide" Target="/ppt/slides/slide7.xml" Id="R4cc282a77b774bc7" /><Relationship Type="http://schemas.openxmlformats.org/officeDocument/2006/relationships/slide" Target="/ppt/slides/slide8.xml" Id="Re3499fb1ecac49a0" /><Relationship Type="http://schemas.openxmlformats.org/officeDocument/2006/relationships/slide" Target="/ppt/slides/slide9.xml" Id="R6090074dd9fa44dd" /><Relationship Type="http://schemas.openxmlformats.org/officeDocument/2006/relationships/slide" Target="/ppt/slides/slide10.xml" Id="Rdbc302982eb94eb0" /><Relationship Type="http://schemas.openxmlformats.org/officeDocument/2006/relationships/slide" Target="/ppt/slides/slide11.xml" Id="R0cc18f09691a47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918caccdf8458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e0c57ce9d6441d" /><Relationship Type="http://schemas.openxmlformats.org/officeDocument/2006/relationships/notesMaster" Target="/ppt/notesMasters/notesMaster1.xml" Id="R92caac689c3b4bb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d79c97e7a014cd6" /><Relationship Type="http://schemas.openxmlformats.org/officeDocument/2006/relationships/notesMaster" Target="/ppt/notesMasters/notesMaster1.xml" Id="R49604c5dad5b4b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78da9bdd8044a2" /><Relationship Type="http://schemas.openxmlformats.org/officeDocument/2006/relationships/notesMaster" Target="/ppt/notesMasters/notesMaster1.xml" Id="R5df434da912049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20cd12fd0f456c" /><Relationship Type="http://schemas.openxmlformats.org/officeDocument/2006/relationships/notesMaster" Target="/ppt/notesMasters/notesMaster1.xml" Id="R5decffbf24a742c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f99de94f7a4aec" /><Relationship Type="http://schemas.openxmlformats.org/officeDocument/2006/relationships/notesMaster" Target="/ppt/notesMasters/notesMaster1.xml" Id="Re55597db4b1c4c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f44dfe26aec444c" /><Relationship Type="http://schemas.openxmlformats.org/officeDocument/2006/relationships/notesMaster" Target="/ppt/notesMasters/notesMaster1.xml" Id="Rb6932c60a29040a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a8b1fac8d9343f8" /><Relationship Type="http://schemas.openxmlformats.org/officeDocument/2006/relationships/notesMaster" Target="/ppt/notesMasters/notesMaster1.xml" Id="R0cd35c07c4d04f8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8643657dff5420e" /><Relationship Type="http://schemas.openxmlformats.org/officeDocument/2006/relationships/notesMaster" Target="/ppt/notesMasters/notesMaster1.xml" Id="R93a3ce3b1fe64a2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02a6e649d9a4473" /><Relationship Type="http://schemas.openxmlformats.org/officeDocument/2006/relationships/notesMaster" Target="/ppt/notesMasters/notesMaster1.xml" Id="R6343bc5a6fd74c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f0b5721d2094157" /><Relationship Type="http://schemas.openxmlformats.org/officeDocument/2006/relationships/notesMaster" Target="/ppt/notesMasters/notesMaster1.xml" Id="R3c49cc1ee13a45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6997cdf0bdb4579" /><Relationship Type="http://schemas.openxmlformats.org/officeDocument/2006/relationships/notesMaster" Target="/ppt/notesMasters/notesMaster1.xml" Id="R4fbb6e62b21441f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2cc5a759f2460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7b12c0f3dbd4680" /><Relationship Type="http://schemas.openxmlformats.org/officeDocument/2006/relationships/slideLayout" Target="/ppt/slideLayouts/slideLayout1.xml" Id="Rd397e11fa4c74b6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397e11fa4c74b6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28150337af4f09" /><Relationship Type="http://schemas.openxmlformats.org/officeDocument/2006/relationships/image" Target="/ppt/media/image.png" Id="Ra34f5837c2854ad8" /><Relationship Type="http://schemas.openxmlformats.org/officeDocument/2006/relationships/notesSlide" Target="/ppt/notesSlides/notesSlide1.xml" Id="R2fa5b27d9f33414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7a03f6fbf4480" /><Relationship Type="http://schemas.openxmlformats.org/officeDocument/2006/relationships/notesSlide" Target="/ppt/notesSlides/notesSlide2.xml" Id="Rdc83e85f9c47455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684d1f171640c0" /><Relationship Type="http://schemas.openxmlformats.org/officeDocument/2006/relationships/notesSlide" Target="/ppt/notesSlides/notesSlide3.xml" Id="R90633858df3e47b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4558ae24b4050" /><Relationship Type="http://schemas.openxmlformats.org/officeDocument/2006/relationships/notesSlide" Target="/ppt/notesSlides/notesSlide4.xml" Id="R418fd170a319408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0d418066e143d8" /><Relationship Type="http://schemas.openxmlformats.org/officeDocument/2006/relationships/notesSlide" Target="/ppt/notesSlides/notesSlide5.xml" Id="Ra1bf826a8143436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a595cbecbf4ca5" /><Relationship Type="http://schemas.openxmlformats.org/officeDocument/2006/relationships/notesSlide" Target="/ppt/notesSlides/notesSlide6.xml" Id="Ra3e86ee98310417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11fa8db83944b3" /><Relationship Type="http://schemas.openxmlformats.org/officeDocument/2006/relationships/notesSlide" Target="/ppt/notesSlides/notesSlide7.xml" Id="R05faa7bd81de4ea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67ade8dc6f4a02" /><Relationship Type="http://schemas.openxmlformats.org/officeDocument/2006/relationships/notesSlide" Target="/ppt/notesSlides/notesSlide8.xml" Id="Ref24d43a72f3445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0ef977afef4cfb" /><Relationship Type="http://schemas.openxmlformats.org/officeDocument/2006/relationships/notesSlide" Target="/ppt/notesSlides/notesSlide9.xml" Id="Ra897971d2b2c45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072ddceeea4e89" /><Relationship Type="http://schemas.openxmlformats.org/officeDocument/2006/relationships/notesSlide" Target="/ppt/notesSlides/notesSlide10.xml" Id="R1d62bc5530714ab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164eca1c67484a" /><Relationship Type="http://schemas.openxmlformats.org/officeDocument/2006/relationships/notesSlide" Target="/ppt/notesSlides/notesSlide11.xml" Id="R00f8f43f604947b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56ACEF-CD0A-4C28-8B93-2EAB1F99B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34B375-7D09-4908-93E2-8ED0158AB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315E81-ABDE-45E2-9662-2845D618E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Geography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3EE86D-8D33-4E62-9011-A6CA9585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sixth graders through maps, landforms, and climate using a local river study.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1F7BC0-54F6-4975-B5BF-F4E3604CB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B4EEEE-23F5-4F95-BA36-9A882BE04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865C98-0F0B-4FB1-A282-A23F9653A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1B3E9C-3F84-47A3-A7DC-1EC67664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4f5837c2854ad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102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0FE987-7C54-426C-9044-D62649891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A2BC26-741F-4AA4-82CF-575FD9375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059DC4-91A0-448F-B990-146A5A065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144C37-1B04-458D-AD44-EAC1FA9A8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5DFF10-FCF5-4283-AF6B-8B412E8A5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geography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9E90E4-7A2A-4CF8-A08C-BDC329409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39D0EF-647E-4B1F-8AE5-62CDB5C9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71B2CD-B860-4359-86ED-764A5BE93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Basics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F6E1F2-2AF4-4D9E-9F07-18D091DD3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route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7103ED-EFA2-4862-B9F2-44C39496A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EA334B-5A6D-46B0-A4E0-7A76B70B1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DE895A-C4CE-46CA-AB92-678A652AC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Landforms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1C6122-C615-4AC6-94C3-59468C3EC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Label key features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A700C8-3030-4844-8FCA-86AB80411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BEE117-E289-481A-ABCC-64D11F14F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092D03-E457-45B9-BAA6-75DBA16FF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Weather &amp; Climate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288CF5-4778-465C-9C49-57CB65D9A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landforms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10D389-06F5-4F61-A4B3-46315DFE9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8539F6-836F-4E7F-9552-12FAF7D94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2E7080-C8E6-44E9-801D-5EB1A3FB6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Class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0A7CBD-B6D0-41A5-9A10-95D890DD4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Discuss climate</a:t>
            </a:r>
          </a:p>
        </p:txBody>
      </p:sp>
    </p:spTree>
    <p:extLst>
      <p:ext uri="{BB962C8B-B14F-4D97-AF65-F5344CB8AC3E}">
        <p14:creationId xmlns:p14="http://schemas.microsoft.com/office/powerpoint/2010/main" val="12985791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DA7A7D-FA0D-4E62-8354-555A7B98D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A4374D-A4C1-41BF-8090-CDE386545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45E114-737B-4706-8021-8DBB03C86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A4684B-BBA5-47E4-8933-BB6CC324D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D8F76A-43FF-49BA-BB82-625A6EE58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neighborhood river becomes the anchor for map skills and landform lessons.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E645F5-F31D-4318-ADF3-AA05FC7C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8C0A20-D03E-4D3C-B4F6-3C152128D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71454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1489EE-C4A5-41A2-A254-929E71C4E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9C40AB-A99D-445F-9F60-FB149A7E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2A9421-9648-48B4-AFE5-0EB3B4A54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716467-6FF4-45DE-AF67-D304014F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EA76EC-94EA-483F-B1A7-CE94EE1C9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intro to geography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E91B10-383C-4F46-BBB6-B60D8952E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E5D70B-B880-4BA7-9E38-7218E2E62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0C5994-DD65-4EA4-9894-869FA23D2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AA12DE-22D8-4923-BCD3-2B262DCEF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geography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B58625-E080-4370-BBEA-99F885BD3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E2C46F-51F4-4FA8-9126-ED6547898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F69E59-5567-4F56-81C2-5710E3AAE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70FB58-B67C-4224-83C6-5861E16BB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70AC13-8D71-4F1A-845B-1F675FC63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neighborhood river becomes the anchor f…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103F90-3379-4547-96D2-0CA701C5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61F89D-0DD6-488F-B1BF-9FE736634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E6CDB7-FFAC-4AE7-A0F5-A75CE3639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253F20-7CE0-488C-B227-8A2DC9C7C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899DED-6D9F-4435-934A-F6E54E882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Share findings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6F5FF5-8C3D-44AE-8BAD-7434CD9C3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238668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F1C8E04-397C-4AD3-828E-99B33073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3FF1E6-E308-495D-952A-3B46D3586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3C3060-0FD2-4E0C-A7EE-F34501BA2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2F60B6-D445-4AB9-9908-CF47701F4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B42162-11E4-49A7-9534-C50D24B31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053DDE-AB96-47AB-AB3D-CFD045632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EB1195-4596-4CFC-88C6-F2139D727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6366DA-426E-4D4A-84A6-3E265C56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5B17F9-E808-4D19-9836-E01DD115E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route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FEBD6C-1330-4713-B898-974D10607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9DF68F-6271-4D83-AE48-1D83C1640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395BBA-D5CA-42B6-ADD2-D3687EC1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9D8429-9C92-4F33-BFB8-215577F52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Label key features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7B303A-E401-47EC-97FC-06775F46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B2E49C-EE9A-4C30-AF58-7C041909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D468B5-BBC4-410A-B639-BBBB0CB35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F02305-63C0-448E-98F2-5AC385EBB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landforms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0B0ED1-E00B-407F-9ED6-AD2987CAF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225D05-09FC-4767-AD9A-D48B62DE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5E4768-0DC4-4970-9B44-9B3610F93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A0047B-CB7C-417E-B251-63B060E97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Discuss climate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74DA41-5EC0-4D2A-BE71-BF09A5D7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2EDB6B-D114-40CF-AC38-E211B30A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DB96A0-8BD7-4B50-A7C2-AF8DCB72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27EBD5-F332-4915-B6C2-0D83B27D5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findings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53DF6E-00EB-4B09-9D78-6236646DC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387512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B78A25-F609-4801-B179-B3ACD6F3E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A8CE33-465A-48D4-9F8B-B463789E4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776D13-ECAA-4D9D-BB2E-67518C209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5DF529-17D6-42AC-AD07-7AEC04FCB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CAF1D3-8807-4C00-B828-84C07736A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geography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EC03F1-7E1A-4D42-B946-98FF9B65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45A7DC-A922-493E-B8ED-EC85B822A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27BCFE-90B6-4D63-A40D-298089F6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5E05CC-46E5-4F7F-B9FF-A097FC6B1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2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confuse map symbols and directions.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FF4F07-4C7C-4C3D-8947-2D8539FC8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1160C7-FA74-493D-A293-A8D54D43F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Lessons feel abstract and hard to picture.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FEABAB-746E-4168-A5CA-52E28ACE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9C3276-1655-4632-85B2-4221F165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Class discussion stays too general.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0FE0B8-BF25-4BDA-8AC0-5E238012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30827E-72B1-4A51-B9A9-4DC438C2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EF48E8-4023-4A8B-9AD7-B8623AB16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3563C3-5813-4030-9FE4-C97DA1F0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trace locations with confidence.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3D17EE-E8ED-4E14-A4CB-66AED8F73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68FA50-EFBA-4A23-B7CE-FC5D97FF7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Local examples make each concept easier to grasp.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4C5DBD-A8DB-4BA5-8845-35E70BDA2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F8AE1E-5018-42E3-8FAA-A0160EEAC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Discussion links maps, landforms, and weather.</a:t>
            </a:r>
          </a:p>
        </p:txBody>
      </p:sp>
    </p:spTree>
    <p:extLst>
      <p:ext uri="{BB962C8B-B14F-4D97-AF65-F5344CB8AC3E}">
        <p14:creationId xmlns:p14="http://schemas.microsoft.com/office/powerpoint/2010/main" val="16411448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AD9A26-DBEC-4AF4-AC16-CEBC5121B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79809C-60D6-407F-9EB8-BCEB924CD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94FCAF-34AB-43E1-9588-56F415FDE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17ED3B-0C7F-4EE8-AB0D-E98BEA170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D6CEFE-C899-4B5E-973F-903CB637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A891DC-DACB-4BEF-9EB2-2EDD00681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9409B7-132B-4E18-A346-33791E138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80363D-2E8A-48F8-91FD-D051674F3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99E6A1-1A26-440A-AD26-ABF4B9D8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MIDDLE SCHOOL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39618F-9605-4CD1-9BAD-490C81802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Simple, visual lessons that connect geography terms to places students know.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33503B-8E07-4B8A-94C2-DE0343A2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8A0427-43AF-4A54-B451-C6483FABE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543D9A-D64B-4E14-82CE-8F8207B5E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4F41F9-5B9F-40D5-AC79-0597F8DB6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D50595-01C8-4D0B-88B5-715794394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lesson flow for introducing maps, regions, and physical features.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B369FC-65B6-437E-B48C-4F8208639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C5761C-B577-4997-8230-77412FB9F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73B2A5-5EF4-4B4B-ACE9-208B5802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3A37E1-3C0A-4218-A8EF-496130FC5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TUTORS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AB75DF-AC27-4E6F-8120-BB73BB0C7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Ready-to-use prompts for guiding small-group geography practice.</a:t>
            </a:r>
          </a:p>
        </p:txBody>
      </p:sp>
    </p:spTree>
    <p:extLst>
      <p:ext uri="{BB962C8B-B14F-4D97-AF65-F5344CB8AC3E}">
        <p14:creationId xmlns:p14="http://schemas.microsoft.com/office/powerpoint/2010/main" val="16509368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BE31EE9-DDD9-42EA-ADEE-51008F2F5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892EEE-A657-4CE7-98B1-859D8B83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4E581D-A0EA-4354-9DA0-C5AC98CFC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E8C775-9048-48F1-AE6C-EA6F83C9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2ED8A2-48AE-4802-BC2D-5F9FAAB7D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B4EF35-B782-4A67-8E4A-9D00A72D6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C76EDF-4CB6-437E-B9D2-5FB870719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3B1F5-391F-4E8A-BFBB-4A4FEE553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D42718-FC34-438A-A9B9-1BE855220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98118E-700E-4156-B7E4-02502A367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FD1D9E-FC3C-43DD-98DE-2B7287AE3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route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CF104C-0F61-4EB8-BE85-FA8D32A63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537D4F-EDA3-430A-8423-49B9C783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114153-B222-424D-9DE0-C13213282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5434F7-27AC-4EEB-B2A0-6FE0EBED9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6D9A9D-724E-42D7-BFFD-AE173890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DAA0EF-D569-4E66-AF6B-F430275E5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Label key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1C2ED5-0C82-4707-942B-2E61547E0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97F0A4-BEC8-4F87-AF9D-9500E8300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1E5380-845F-49EB-B29A-93406441C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1F1AF4-9C43-4F8D-BD0D-1945E0BD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06A616-E593-415A-9A63-4E2A742F2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E22AC8-7BB2-4771-8BF0-868C806EB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landforms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C2B985-BD7C-47D8-9B22-61BECD905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3E0711-BABE-408C-991F-48F835510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CCE1D0-95A8-4C83-985F-9581D0DA0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F61FD43-2901-433E-973A-67EF93AA4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21577A3-D604-454C-8D17-8E8FB4CF2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110BDB8-50E4-41D6-A961-7BF5DF962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Discuss climate</a:t>
            </a:r>
          </a:p>
        </p:txBody>
      </p:sp>
    </p:spTree>
    <p:extLst>
      <p:ext uri="{BB962C8B-B14F-4D97-AF65-F5344CB8AC3E}">
        <p14:creationId xmlns:p14="http://schemas.microsoft.com/office/powerpoint/2010/main" val="4757852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B1A993-159F-422A-8395-1C44F2784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C543F3-5DC6-4C18-9344-58555C781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2E3C36-F0E2-43CE-80B9-71AA395A0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1B557-2F7E-4FFE-9A82-FB3861B69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F61BC-79B6-4033-A209-7A4D14803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geography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CDA2CB-D912-4EAB-9F3B-641E5E21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91F308-1E49-428C-9246-6FE2B18D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A8DA22-C701-42C3-880F-1852D6F15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river walk help students connect map reading with landforms and climate?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9CE9BB-92CC-47CC-8528-01050F58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A6608B-6BE3-41B0-8C02-0C2F7367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D8D0C4-5F25-4917-B1D1-02CE400E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5DC67A-FE1C-4ED4-857A-4937AE242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Label key features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FB9D27-BE93-4D36-9A8F-5597F1D0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0DF725-F7B9-44FD-B12A-80AB3E777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EC8A70-DA7C-43A6-9133-593B54797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landforms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7B7971-6978-405D-89D6-575F56284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0D5839-988B-4612-A746-33A2713B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F3F34A-6ABB-41BB-A1EB-B1A6F229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findings</a:t>
            </a:r>
          </a:p>
        </p:txBody>
      </p:sp>
    </p:spTree>
    <p:extLst>
      <p:ext uri="{BB962C8B-B14F-4D97-AF65-F5344CB8AC3E}">
        <p14:creationId xmlns:p14="http://schemas.microsoft.com/office/powerpoint/2010/main" val="10945642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1D1677-5DA1-4630-976A-3A92869DE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E897FD-F3FE-4E4B-A4AA-9F9A2CCC9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F12C10-80DD-4DF7-9B8F-E7EF3B497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B05595-9445-4344-9EA7-B52AAFCF3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060D1C-21A7-4F1C-873C-FB725BAAA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geography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574E21-1D0D-4CC9-ADEB-8542EFC4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9E1924-CD83-4201-8E96-AF64B763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93AD14-F0B4-4279-B146-C4CC787E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F7A7EE-1383-4629-AE74-5424C2513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route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0130C6-5150-453A-A1B8-0E8748F81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9BC710-A596-4536-B4D3-3515FFBCE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8441F0-D608-44EC-B11F-6C67C39E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8DE20C-D250-41AA-A0C6-73C76039D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209020-0ACE-470F-A1EC-941D77E8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Label key features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52850B-950E-4E71-B443-ED8927647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553384-4965-47E4-8E8C-A0BA80173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7B4253-0B07-45C3-A10B-5DE933475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DEA904-45E6-41B7-9BE7-00EEFC657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C36690-C736-4FEC-A74F-F1358199D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landforms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FC0038-2D50-43AD-863B-0365418D0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15023E-A55F-4918-8A0A-D344143B0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74C3BC-E58A-46EE-92C3-D9E381DA0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BE386E-0F75-4AF4-A9F5-C4221B0E1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94D5A6-77BF-482E-815B-D184E0A57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findings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C5C015-4547-4683-A96C-B4B08F2A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7717177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74AA4D-98D6-4B81-994E-5F71C889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6DD834-75B8-4364-AB21-30C86BD3D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C86E84-6CFC-4B04-8FFC-21301C3D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local places into clear geography lessons.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877E28-470E-474F-B630-4710504F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FC9608-837A-4AFB-91F2-3F6E6AC9C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9A2697-526A-4D54-A617-ED49D6B1D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C3C56E-52F4-4114-B329-761A672B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894112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2026-10-01T20:44:53.8190000Z</dcterms:created>
  <dcterms:modified xsi:type="dcterms:W3CDTF">2026-10-01T20:44:53.8190000Z</dcterms:modified>
</coreProperties>
</file>