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4abff9dc9b41fe" /><Relationship Type="http://schemas.openxmlformats.org/officeDocument/2006/relationships/extended-properties" Target="/docProps/app.xml" Id="R577c0729821c439b" /><Relationship Type="http://schemas.openxmlformats.org/officeDocument/2006/relationships/officeDocument" Target="/ppt/presentation.xml" Id="R7f515a22153047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b873679e38404e"/>
  </p:sldMasterIdLst>
  <p:notesMasterIdLst>
    <p:notesMasterId xmlns:r="http://schemas.openxmlformats.org/officeDocument/2006/relationships" r:id="R0fb7396b771d4fb6"/>
  </p:notesMasterIdLst>
  <p:sldIdLst>
    <p:sldId xmlns:r="http://schemas.openxmlformats.org/officeDocument/2006/relationships" id="256" r:id="Ra077bf39e19a43b7"/>
    <p:sldId xmlns:r="http://schemas.openxmlformats.org/officeDocument/2006/relationships" id="257" r:id="R2694e719dd344c88"/>
    <p:sldId xmlns:r="http://schemas.openxmlformats.org/officeDocument/2006/relationships" id="258" r:id="R5406ef70b23c4b67"/>
    <p:sldId xmlns:r="http://schemas.openxmlformats.org/officeDocument/2006/relationships" id="259" r:id="R72c367139a5f4779"/>
    <p:sldId xmlns:r="http://schemas.openxmlformats.org/officeDocument/2006/relationships" id="260" r:id="Rd2103ccb3a1845e2"/>
    <p:sldId xmlns:r="http://schemas.openxmlformats.org/officeDocument/2006/relationships" id="261" r:id="Re34eca60ca3f4245"/>
    <p:sldId xmlns:r="http://schemas.openxmlformats.org/officeDocument/2006/relationships" id="262" r:id="R318d6bf614aa4981"/>
    <p:sldId xmlns:r="http://schemas.openxmlformats.org/officeDocument/2006/relationships" id="263" r:id="Re1576d68e6964618"/>
    <p:sldId xmlns:r="http://schemas.openxmlformats.org/officeDocument/2006/relationships" id="264" r:id="Rafd3b026487e4f48"/>
    <p:sldId xmlns:r="http://schemas.openxmlformats.org/officeDocument/2006/relationships" id="265" r:id="R455252bde71a415f"/>
    <p:sldId xmlns:r="http://schemas.openxmlformats.org/officeDocument/2006/relationships" id="266" r:id="R660b7e549f5d429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db11faabd1b4e03" /><Relationship Type="http://schemas.openxmlformats.org/officeDocument/2006/relationships/slideMaster" Target="/ppt/slideMasters/slideMaster1.xml" Id="Rb3b873679e38404e" /><Relationship Type="http://schemas.openxmlformats.org/officeDocument/2006/relationships/notesMaster" Target="/ppt/notesMasters/notesMaster1.xml" Id="R0fb7396b771d4fb6" /><Relationship Type="http://schemas.openxmlformats.org/officeDocument/2006/relationships/presProps" Target="/ppt/presProps.xml" Id="R02965c788f15427a" /><Relationship Type="http://schemas.openxmlformats.org/officeDocument/2006/relationships/tableStyles" Target="/ppt/tableStyles.xml" Id="R6f681af7926448ac" /><Relationship Type="http://schemas.openxmlformats.org/officeDocument/2006/relationships/slide" Target="/ppt/slides/slide1.xml" Id="Ra077bf39e19a43b7" /><Relationship Type="http://schemas.openxmlformats.org/officeDocument/2006/relationships/slide" Target="/ppt/slides/slide2.xml" Id="R2694e719dd344c88" /><Relationship Type="http://schemas.openxmlformats.org/officeDocument/2006/relationships/slide" Target="/ppt/slides/slide3.xml" Id="R5406ef70b23c4b67" /><Relationship Type="http://schemas.openxmlformats.org/officeDocument/2006/relationships/slide" Target="/ppt/slides/slide4.xml" Id="R72c367139a5f4779" /><Relationship Type="http://schemas.openxmlformats.org/officeDocument/2006/relationships/slide" Target="/ppt/slides/slide5.xml" Id="Rd2103ccb3a1845e2" /><Relationship Type="http://schemas.openxmlformats.org/officeDocument/2006/relationships/slide" Target="/ppt/slides/slide6.xml" Id="Re34eca60ca3f4245" /><Relationship Type="http://schemas.openxmlformats.org/officeDocument/2006/relationships/slide" Target="/ppt/slides/slide7.xml" Id="R318d6bf614aa4981" /><Relationship Type="http://schemas.openxmlformats.org/officeDocument/2006/relationships/slide" Target="/ppt/slides/slide8.xml" Id="Re1576d68e6964618" /><Relationship Type="http://schemas.openxmlformats.org/officeDocument/2006/relationships/slide" Target="/ppt/slides/slide9.xml" Id="Rafd3b026487e4f48" /><Relationship Type="http://schemas.openxmlformats.org/officeDocument/2006/relationships/slide" Target="/ppt/slides/slide10.xml" Id="R455252bde71a415f" /><Relationship Type="http://schemas.openxmlformats.org/officeDocument/2006/relationships/slide" Target="/ppt/slides/slide11.xml" Id="R660b7e549f5d429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da69a8c5c6468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8a545c2ce54137" /><Relationship Type="http://schemas.openxmlformats.org/officeDocument/2006/relationships/notesMaster" Target="/ppt/notesMasters/notesMaster1.xml" Id="R31ff1cfeaa894f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bd9e588e7d4f9b" /><Relationship Type="http://schemas.openxmlformats.org/officeDocument/2006/relationships/notesMaster" Target="/ppt/notesMasters/notesMaster1.xml" Id="Rc7d98cccd9dc41f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0c69841a6574751" /><Relationship Type="http://schemas.openxmlformats.org/officeDocument/2006/relationships/notesMaster" Target="/ppt/notesMasters/notesMaster1.xml" Id="R43b6164e5220430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a926e5f8714be3" /><Relationship Type="http://schemas.openxmlformats.org/officeDocument/2006/relationships/notesMaster" Target="/ppt/notesMasters/notesMaster1.xml" Id="Re31c7134f2a943e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50dca0b899040f9" /><Relationship Type="http://schemas.openxmlformats.org/officeDocument/2006/relationships/notesMaster" Target="/ppt/notesMasters/notesMaster1.xml" Id="Rd7ad8d31a02d47b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2ab2181b0446aa" /><Relationship Type="http://schemas.openxmlformats.org/officeDocument/2006/relationships/notesMaster" Target="/ppt/notesMasters/notesMaster1.xml" Id="Reba2d9d74b5948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df80b4c0cbb426a" /><Relationship Type="http://schemas.openxmlformats.org/officeDocument/2006/relationships/notesMaster" Target="/ppt/notesMasters/notesMaster1.xml" Id="R8a36e28809994db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098c6d7c2e348a1" /><Relationship Type="http://schemas.openxmlformats.org/officeDocument/2006/relationships/notesMaster" Target="/ppt/notesMasters/notesMaster1.xml" Id="Rb9d3aeb65b7747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4dbda435a25406d" /><Relationship Type="http://schemas.openxmlformats.org/officeDocument/2006/relationships/notesMaster" Target="/ppt/notesMasters/notesMaster1.xml" Id="R6306296c0de8495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f0c43549e7456c" /><Relationship Type="http://schemas.openxmlformats.org/officeDocument/2006/relationships/notesMaster" Target="/ppt/notesMasters/notesMaster1.xml" Id="Rcd18b6ee624345c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bd4699bd08e4df7" /><Relationship Type="http://schemas.openxmlformats.org/officeDocument/2006/relationships/notesMaster" Target="/ppt/notesMasters/notesMaster1.xml" Id="R21f5c4c60eb6441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86af7824cb452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98874190074682" /><Relationship Type="http://schemas.openxmlformats.org/officeDocument/2006/relationships/slideLayout" Target="/ppt/slideLayouts/slideLayout1.xml" Id="Ra9d6fc5928ec486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d6fc5928ec486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1a89932f9c4acd" /><Relationship Type="http://schemas.openxmlformats.org/officeDocument/2006/relationships/image" Target="/ppt/media/image.png" Id="Rc2e187d85f384e6d" /><Relationship Type="http://schemas.openxmlformats.org/officeDocument/2006/relationships/notesSlide" Target="/ppt/notesSlides/notesSlide1.xml" Id="R228580f42680473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99de87caed448c" /><Relationship Type="http://schemas.openxmlformats.org/officeDocument/2006/relationships/notesSlide" Target="/ppt/notesSlides/notesSlide2.xml" Id="Rdbeadeed1957482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6ae71e64e4439d" /><Relationship Type="http://schemas.openxmlformats.org/officeDocument/2006/relationships/notesSlide" Target="/ppt/notesSlides/notesSlide3.xml" Id="Rb499c6972dcf47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225a1cef4547a3" /><Relationship Type="http://schemas.openxmlformats.org/officeDocument/2006/relationships/notesSlide" Target="/ppt/notesSlides/notesSlide4.xml" Id="R295a0588569a442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2dc6f44ee04184" /><Relationship Type="http://schemas.openxmlformats.org/officeDocument/2006/relationships/notesSlide" Target="/ppt/notesSlides/notesSlide5.xml" Id="R3005ed35423d41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eac9740d7a4f64" /><Relationship Type="http://schemas.openxmlformats.org/officeDocument/2006/relationships/notesSlide" Target="/ppt/notesSlides/notesSlide6.xml" Id="R720622723b944f1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18759ac814293" /><Relationship Type="http://schemas.openxmlformats.org/officeDocument/2006/relationships/notesSlide" Target="/ppt/notesSlides/notesSlide7.xml" Id="Re14a600fe1af49d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efdfd277be4bd2" /><Relationship Type="http://schemas.openxmlformats.org/officeDocument/2006/relationships/notesSlide" Target="/ppt/notesSlides/notesSlide8.xml" Id="R5cfb93b21e24463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852b754dd64359" /><Relationship Type="http://schemas.openxmlformats.org/officeDocument/2006/relationships/notesSlide" Target="/ppt/notesSlides/notesSlide9.xml" Id="R79ed9cbb47794c0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78a2e3295e409b" /><Relationship Type="http://schemas.openxmlformats.org/officeDocument/2006/relationships/notesSlide" Target="/ppt/notesSlides/notesSlide10.xml" Id="R49585c56cffb4bd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3f6186430c4ddf" /><Relationship Type="http://schemas.openxmlformats.org/officeDocument/2006/relationships/notesSlide" Target="/ppt/notesSlides/notesSlide11.xml" Id="Rfee8bb71c2ca49e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CBE6FC-3F25-40D1-A3FB-E59D57F41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8F208B-AC0E-46C4-933A-91F8BC52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A2FF0C-94A8-4189-84D6-329BDDE16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Musical Theatre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04E8DF-EC05-43E3-84AC-0264B63E8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middle school drama class explores how story, song, and movement work together.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D1D68-92F5-466D-B38E-1AE515F4D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B576E4-799D-48DC-BDEF-921AAF1B3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4B1A36-D741-4C94-A0C3-72298AFBF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0E0156-D7A2-4DEA-9CDE-74306BC2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e187d85f384e6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1773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1DE07F-E757-4C96-9093-41E4EFAF8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76CCB8-1D97-43DA-BA18-0997150E2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27D8E4-0EB4-4A2F-8874-2B2047AE4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42B060-647E-449A-9531-38991A104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257B55-DD3F-4EE7-8996-42C553B47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musical theatre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1672D1-FC44-4E7D-8BCA-36C574F3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32EEDC-E797-4482-9E63-7E9A80B7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515408-4E75-46F7-9B6E-B867BF305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What Is Musical Theatre?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34DF6F-603A-4019-800B-77522198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Warm up voices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A97814-55CB-476B-B34B-12B48152B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C6F432-029A-4C1D-9595-2893C2660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6BE45C-B67C-4DD7-8D88-71287634A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Classroom Warm-Up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3870E2-023E-4FC8-8885-5A78FEF7F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143FCC-AA16-4148-BA43-7DB21723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726BBC-FCFD-414F-BA8F-AE022BB96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F738A8-FF1E-4885-AC99-377A03B2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to Song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B27B0D-D559-41EC-8707-037B81123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simple blocking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86023D-7994-4463-B8E8-009A17AFF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1C1D28-9C46-4F83-909A-3B9C8F083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C6076C-307D-45F8-BC66-DE5668A0E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Quick Performance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15B26E-B892-4CA6-A6B0-15D257813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song beats</a:t>
            </a:r>
          </a:p>
        </p:txBody>
      </p:sp>
    </p:spTree>
    <p:extLst>
      <p:ext uri="{BB962C8B-B14F-4D97-AF65-F5344CB8AC3E}">
        <p14:creationId xmlns:p14="http://schemas.microsoft.com/office/powerpoint/2010/main" val="11716365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C09043-05D2-485E-826B-37162F792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96F98F-116B-4176-BC79-C707D7070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5D07CD-1450-42C9-B585-A862FB1A4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DC1D46-1387-4581-B778-361B25E33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059ADB-B225-4C55-ACC2-AE5FC7050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a mini musical scene from script to stage.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18DE24-9AA1-4CFC-A7E2-33AD10BC8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24D18D-A31C-45CA-8383-0B3EC0767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775352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AF765C-0523-4B02-850A-F014A9561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523077-5CA0-4AF5-AB08-A5C08D714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2E3848-63ED-495F-B8F2-17A84CE47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C1B20F-BD00-4876-BB26-FCD9CFBFF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CA01A0-478B-4332-98BA-360E0354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intro to musical theatre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DFDC6E-E77E-4B7A-BA72-872C7B3D9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F4B4E5-4298-4CA3-88B8-1615FE2C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87033D-5A1B-4FEB-88AE-A71265C87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F99C1D-5952-4F75-A096-03A8ECBBC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musical theatre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AD3C6E-C986-409C-8835-0E9431C2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736BE8-4F1B-425A-99AF-BD4C65DF0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CCAA8A-E4BB-4514-AF1A-269EB558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EDF40F-92CE-48B9-A297-F344649E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1789B8-9B41-4307-BD18-6E0861BC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mini musical scene from script to…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C6441A-F34F-4F57-8358-337D2CBE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4B2EE8-C47A-41E5-8223-22C140C31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3552CB-434E-4544-92A5-38BF566ED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204154-0E4E-4139-B467-814168094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232870-8809-46CC-A4A2-8ECD552E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Perform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31453B-4C9F-4B7E-B2B5-12961F902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174073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78590D-FBA7-41F8-95B0-1197A3128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37D894-52EF-40B3-95EB-B6EE063CF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943A11-E60D-4986-B0B5-600CA92C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579B64-C8D5-4F81-85AB-CBDEAC980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23C1D5-D1A7-4FA2-BE0E-6F3C1AEC0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6B9426-467F-4B36-AEC5-C58E78C4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EE10DD-3D5B-40D7-ADCE-1F937DA89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48F2EE-7C99-4512-920D-7B68016B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199767-D464-4032-A1F7-B028B1A7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Warm up voices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FF1295-8974-465C-BD65-54664D088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D1A53A-2A7B-4B5F-A223-93BA8AE1B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3C061B-83CD-4402-9950-6310DDDEC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A0EC76-99C5-44AE-9B2F-ED9C8AF93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BA53AF-FC37-4F9A-907F-DD5EA485D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FEC51E-06BF-4F16-8A97-4428B09E8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87A4D7-3C18-4922-9AB2-41071C5E9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144049-41C9-4C90-8E46-729AD2883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simple blocking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08B69F-40D0-4415-BE0E-C1B039A02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8F1950-2D57-4707-B65D-270C1EF0B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F4376B-280A-4C1F-B285-1B3EA9FC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5DC270-7229-40F2-A8E1-D98EF043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song beats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D7ACAE-FD9B-424E-A023-BD10DA044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F2807C-6A41-47C8-A779-205E3949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E38783-B2EE-4E77-B2B5-4EED38891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F61366-5175-4A2A-9D4B-16FDEF0A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Perform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C3593B-24D8-49ED-9E6A-3BEAACA1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07557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769604-93AF-415C-9CD5-87677286D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420A3D-27B3-4253-B90A-3FC22689B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6AF348-082F-414C-ABE8-936B7DDC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462092-4444-4B6D-A243-7917890D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935196-D1DB-4CA7-80B7-45A9F81FE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musical theatre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A4E9F7-4D2E-4B49-BF86-27850A936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D4CF07-2C7A-4193-934D-BB6A911B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DE9205-6F32-4A25-900E-5F9D9F6AE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B65837-6DC1-4D99-A379-70B839A1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 think musicals are only for experts.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736AB9-3A80-436B-BB26-AE98C3492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481786-2AD4-485F-A767-4C651B188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Activities feel disconnected from the 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FA75CF-F1CF-4F86-AEA2-0D70651BF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76F4AA-8EB1-4CE0-854D-399E3AFE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Shy performers hesitate to join 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83D7A4-45AE-400F-A7B9-EB4F94EC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9E9E33-C65B-4F5F-8D82-DDBF6FAF8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64C52F-E119-492B-BD11-BF2ADA4D6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B5BCB9-B8E0-4D76-BF2A-7137317F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9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connect dialogue, music, and staging.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37B599-D562-40AF-B32F-3C6E290DA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7AC6A3-9A73-4655-B41F-843EBD652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task builds toward one short performance.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BA283C-E464-4DAA-9F44-F514FD23D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CFA842-BED7-41B9-885B-DC126CD3E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More students participate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90604710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27918F-E502-4DFE-B740-6972BC63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0F5C5F-1A35-47CF-902E-D9E073508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48C2DF-1AC4-4C90-B731-04FF8BC94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9BADC-7140-426B-8FDD-CD21DA6E2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4914C-939F-4411-A540-0FF2F513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DAE37C-C339-4460-94A2-AF6977224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F9BF87-280C-48C5-AC70-A976A5152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E4DC5F-1397-45C5-8733-945BDF899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EC5FD4-4843-499B-AE81-99FA29979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DRAMA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704D2E-9A4A-4669-9EBB-36BBFCF01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lesson flow that introduces musical theatre with low-prep activities.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9FA00D-D176-4967-9B32-90BFE280F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E2E0BF-3A3C-4E5A-B397-193C28F4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B4CD88-1A42-4577-B0C5-6B90A5A95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9171A8-F2C6-48A0-A1A7-1A89CBF1F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MIDDLE SCHOOLERS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B8E251-D369-4E45-8948-77542BDE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fun, approachable way to try acting, singing, and movement together.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8EAF85-3B58-4DBB-9585-0ED03D0D7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A944A4-7802-4ABE-9AAC-375AAB27C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0EAF0D-F58A-4BF7-A607-710BF252F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E2F810-71C0-4052-ACD6-2CAD6B5A0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ARTS COORDINATORS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04EDD7-8D29-4AE1-BF86-ACD43B9C1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class outline for a first musical theatre session.</a:t>
            </a:r>
          </a:p>
        </p:txBody>
      </p:sp>
    </p:spTree>
    <p:extLst>
      <p:ext uri="{BB962C8B-B14F-4D97-AF65-F5344CB8AC3E}">
        <p14:creationId xmlns:p14="http://schemas.microsoft.com/office/powerpoint/2010/main" val="2225874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4094C8-DA85-4401-9786-C8ED97E31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40DA76-364D-47D7-9FC5-4CAF3E829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E07159-48B6-4E31-A297-46F34CF53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155D42-49F7-4E8C-991F-B8FB8EFB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D1E38A-C954-41D0-9743-38494195E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07249F-8EB3-47F1-8E4B-962CEB56E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98FDAA-301D-4787-90A0-B39249A1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A66AE6-5FC1-4C81-BD31-D3E0C7032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8E2F8C-9118-47CA-9F99-D91DC643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AEFD4A-3877-4932-A9AA-07A63784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1995ED-D21C-4685-AB1A-F8A2A4A43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Warm up voices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60B5D3-07BE-43D1-8C34-65DB68012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09E848-24C4-4F77-84EE-3C39F0FC4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3DF7C5-036A-4FB9-A93B-C50C681D3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DAE394-660B-4AD6-98C3-7F43964A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E0F1C1-B0C6-4C27-BD63-F53A9EF87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A3767E-2718-4DD2-B121-D10D58139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2178B5-B1CF-495C-93FF-6403359E1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28C6D6-365F-41FD-BD31-2AD7B6BD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A3F315-147D-4E6A-92FD-1B459505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1B9B30-166F-4570-B872-50880877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118783-99C4-41E8-B295-B2F9FB59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5EC647-D785-4EBB-A979-B03F4C824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simple blocking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C4F719-2215-42AE-8021-EEADB31EE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61A851-3501-42DD-A8F1-47852AD05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69139D-55E4-4862-BEB6-35DEC5BAD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DA691E4-B6E0-4E5D-B708-1F4559903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CB01B4D-887A-4EC5-90FF-DE05C2BA9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1151A0C-6640-4275-8A17-050DAF135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song beats</a:t>
            </a:r>
          </a:p>
        </p:txBody>
      </p:sp>
    </p:spTree>
    <p:extLst>
      <p:ext uri="{BB962C8B-B14F-4D97-AF65-F5344CB8AC3E}">
        <p14:creationId xmlns:p14="http://schemas.microsoft.com/office/powerpoint/2010/main" val="8737815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E23319-7D62-4ED0-8044-FFA30FE77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F7C919-9C51-4949-9DFA-EE9AF2C55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5C1D1F-DB2B-4FD7-A1BC-BA3C119C8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37781D-96C8-4D99-BACD-FC0E63242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DEDF6D-FC47-4729-B490-1A51F1B0B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95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musical theatre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760544-6134-4AB2-A3F0-7487DEDAF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294C45-D680-4A8A-BC8E-7FCE672B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1CDD34-1C77-439C-AEA5-D380E107B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class turn a short fairytale scene into a lively musical moment?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D9182A-66FD-4CDF-B368-3D8CB569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D098E8-80BF-40C4-B61E-8F31E517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604783-CD68-40CA-A270-5C766C89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34D4D0-99CE-487B-9C7E-017239909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EF7D21-12D8-446C-BF8D-ACAEBA644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9A8FAD-D5D3-4711-9D55-74CB22672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886B1F-8B1E-454C-9F08-B9F0584B7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simple blocking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AC6422-0C0E-4DB5-848E-8D7C42EC7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DC93EB-11C9-44B6-8DFC-38258A52A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5E426F-F094-48F3-91BC-E215A42F8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Perform and reflect</a:t>
            </a:r>
          </a:p>
        </p:txBody>
      </p:sp>
    </p:spTree>
    <p:extLst>
      <p:ext uri="{BB962C8B-B14F-4D97-AF65-F5344CB8AC3E}">
        <p14:creationId xmlns:p14="http://schemas.microsoft.com/office/powerpoint/2010/main" val="7979348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A77448-4058-481A-81CA-A76560207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2022E6-4791-469E-93F6-BECCF4462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0E5B94-1C52-4A2E-870A-209846F27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47F1FA-3F12-47F5-AADC-9B8B732F0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0EB10D-4BEB-49F0-9E4E-6B208494D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musical theatre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5AF94A-8286-4E4A-8F3A-9CC449E0C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208218-3C56-47D4-B758-2A4042127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D05449-13CC-4CEB-8621-351453E4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2968A1-3F7E-4E17-B1EB-5700AE279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Warm up voices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C5F76E-6FC2-421E-ADA3-AD9534391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39B21B-A1FA-42D2-AFC8-A31942BF7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9A7FA-D5CD-46C0-9FC3-3A261972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779033-D970-4E23-9335-E6956D65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479AD0-7E32-4A0F-882E-00714108C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973180-54FC-4626-9DD5-2039ECE80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337BD4-83BF-4FF7-9C96-4028A2D3A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ED3A9E-4361-48C1-BAA4-14E5F7DA6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DD0E04-BA1E-4291-8DB5-7F76402EB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23D16D-30FF-4615-98FB-3BEAD4BC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simple blocking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0400C8-E9BC-43D1-90BE-B056D6987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7F92E2-1E49-4F33-ABF9-D8FE1E481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516BB7-5922-451F-9FF3-21143AAA6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C30763-A17D-4B2D-AF00-3BF200694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AF41FB-5F16-4264-ABFF-C1B5E1B88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Perform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9DEFFB-1040-42D4-839D-C66731325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312221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92E00-E0DA-4611-B296-14405770A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861E35-71A9-4CAC-9CF8-B8752D6C7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817A84-5E90-49FD-9C66-E10CE48B7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scene into a shared stage moment.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CDEC01-9388-44F0-B144-797894FB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85CC9D-5D9E-4A7B-9753-819B8B56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2260CA-E278-4377-8D47-4A3AB8E5E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D7CEC4-F274-46A2-929D-3BB36E25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297053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2026-10-01T22:26:30.2290000Z</dcterms:created>
  <dcterms:modified xsi:type="dcterms:W3CDTF">2026-10-01T22:26:30.2290000Z</dcterms:modified>
</coreProperties>
</file>