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3c960f6c3794113" /><Relationship Type="http://schemas.openxmlformats.org/officeDocument/2006/relationships/extended-properties" Target="/docProps/app.xml" Id="R4936d8b890924184" /><Relationship Type="http://schemas.openxmlformats.org/officeDocument/2006/relationships/officeDocument" Target="/ppt/presentation.xml" Id="Rbb4da09b6faa49c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d9b10d2f8b9483a"/>
  </p:sldMasterIdLst>
  <p:notesMasterIdLst>
    <p:notesMasterId xmlns:r="http://schemas.openxmlformats.org/officeDocument/2006/relationships" r:id="R54b532c6b1dc4ff3"/>
  </p:notesMasterIdLst>
  <p:sldIdLst>
    <p:sldId xmlns:r="http://schemas.openxmlformats.org/officeDocument/2006/relationships" id="256" r:id="R93614be09bff4fcc"/>
    <p:sldId xmlns:r="http://schemas.openxmlformats.org/officeDocument/2006/relationships" id="257" r:id="R81d9512238524492"/>
    <p:sldId xmlns:r="http://schemas.openxmlformats.org/officeDocument/2006/relationships" id="258" r:id="R570596e5ca864ce3"/>
    <p:sldId xmlns:r="http://schemas.openxmlformats.org/officeDocument/2006/relationships" id="259" r:id="R23aa97783e6c44b2"/>
    <p:sldId xmlns:r="http://schemas.openxmlformats.org/officeDocument/2006/relationships" id="260" r:id="Rb7e542da17624f6c"/>
    <p:sldId xmlns:r="http://schemas.openxmlformats.org/officeDocument/2006/relationships" id="261" r:id="Rdd4ec13116b54fcd"/>
    <p:sldId xmlns:r="http://schemas.openxmlformats.org/officeDocument/2006/relationships" id="262" r:id="R8f361b725be84d58"/>
    <p:sldId xmlns:r="http://schemas.openxmlformats.org/officeDocument/2006/relationships" id="263" r:id="Rc76f8166df9048ae"/>
    <p:sldId xmlns:r="http://schemas.openxmlformats.org/officeDocument/2006/relationships" id="264" r:id="R8df9aae955644331"/>
    <p:sldId xmlns:r="http://schemas.openxmlformats.org/officeDocument/2006/relationships" id="265" r:id="R6956d05bf21b4e15"/>
    <p:sldId xmlns:r="http://schemas.openxmlformats.org/officeDocument/2006/relationships" id="266" r:id="R42487c149c24429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0a9f3043bb245aa" /><Relationship Type="http://schemas.openxmlformats.org/officeDocument/2006/relationships/slideMaster" Target="/ppt/slideMasters/slideMaster1.xml" Id="R0d9b10d2f8b9483a" /><Relationship Type="http://schemas.openxmlformats.org/officeDocument/2006/relationships/notesMaster" Target="/ppt/notesMasters/notesMaster1.xml" Id="R54b532c6b1dc4ff3" /><Relationship Type="http://schemas.openxmlformats.org/officeDocument/2006/relationships/presProps" Target="/ppt/presProps.xml" Id="R13310deb20a349d7" /><Relationship Type="http://schemas.openxmlformats.org/officeDocument/2006/relationships/tableStyles" Target="/ppt/tableStyles.xml" Id="R2f044aea1e4a4820" /><Relationship Type="http://schemas.openxmlformats.org/officeDocument/2006/relationships/slide" Target="/ppt/slides/slide1.xml" Id="R93614be09bff4fcc" /><Relationship Type="http://schemas.openxmlformats.org/officeDocument/2006/relationships/slide" Target="/ppt/slides/slide2.xml" Id="R81d9512238524492" /><Relationship Type="http://schemas.openxmlformats.org/officeDocument/2006/relationships/slide" Target="/ppt/slides/slide3.xml" Id="R570596e5ca864ce3" /><Relationship Type="http://schemas.openxmlformats.org/officeDocument/2006/relationships/slide" Target="/ppt/slides/slide4.xml" Id="R23aa97783e6c44b2" /><Relationship Type="http://schemas.openxmlformats.org/officeDocument/2006/relationships/slide" Target="/ppt/slides/slide5.xml" Id="Rb7e542da17624f6c" /><Relationship Type="http://schemas.openxmlformats.org/officeDocument/2006/relationships/slide" Target="/ppt/slides/slide6.xml" Id="Rdd4ec13116b54fcd" /><Relationship Type="http://schemas.openxmlformats.org/officeDocument/2006/relationships/slide" Target="/ppt/slides/slide7.xml" Id="R8f361b725be84d58" /><Relationship Type="http://schemas.openxmlformats.org/officeDocument/2006/relationships/slide" Target="/ppt/slides/slide8.xml" Id="Rc76f8166df9048ae" /><Relationship Type="http://schemas.openxmlformats.org/officeDocument/2006/relationships/slide" Target="/ppt/slides/slide9.xml" Id="R8df9aae955644331" /><Relationship Type="http://schemas.openxmlformats.org/officeDocument/2006/relationships/slide" Target="/ppt/slides/slide10.xml" Id="R6956d05bf21b4e15" /><Relationship Type="http://schemas.openxmlformats.org/officeDocument/2006/relationships/slide" Target="/ppt/slides/slide11.xml" Id="R42487c149c24429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05e2280b5a64ec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ef1bd0c7d8440e8" /><Relationship Type="http://schemas.openxmlformats.org/officeDocument/2006/relationships/notesMaster" Target="/ppt/notesMasters/notesMaster1.xml" Id="R9d93fabc38fc4ba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0eb561b445146fe" /><Relationship Type="http://schemas.openxmlformats.org/officeDocument/2006/relationships/notesMaster" Target="/ppt/notesMasters/notesMaster1.xml" Id="R991427f16dca491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5a4a25e31ca40ac" /><Relationship Type="http://schemas.openxmlformats.org/officeDocument/2006/relationships/notesMaster" Target="/ppt/notesMasters/notesMaster1.xml" Id="R4656fbbb07ed4bb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41048ab3dd344b5" /><Relationship Type="http://schemas.openxmlformats.org/officeDocument/2006/relationships/notesMaster" Target="/ppt/notesMasters/notesMaster1.xml" Id="R5c86463fe1f2467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a0210afe06a47fb" /><Relationship Type="http://schemas.openxmlformats.org/officeDocument/2006/relationships/notesMaster" Target="/ppt/notesMasters/notesMaster1.xml" Id="R7450284e6d464ad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3af0dd0d9954671" /><Relationship Type="http://schemas.openxmlformats.org/officeDocument/2006/relationships/notesMaster" Target="/ppt/notesMasters/notesMaster1.xml" Id="R261e418749f0462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5875163999240de" /><Relationship Type="http://schemas.openxmlformats.org/officeDocument/2006/relationships/notesMaster" Target="/ppt/notesMasters/notesMaster1.xml" Id="Ra74ff11b4f7242d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1406a20a4bd40c0" /><Relationship Type="http://schemas.openxmlformats.org/officeDocument/2006/relationships/notesMaster" Target="/ppt/notesMasters/notesMaster1.xml" Id="Rcec1e283e1094b4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a95526b4cb74f24" /><Relationship Type="http://schemas.openxmlformats.org/officeDocument/2006/relationships/notesMaster" Target="/ppt/notesMasters/notesMaster1.xml" Id="R9f0b681829b54f9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42cd293d9df406b" /><Relationship Type="http://schemas.openxmlformats.org/officeDocument/2006/relationships/notesMaster" Target="/ppt/notesMasters/notesMaster1.xml" Id="R25f1d097e314453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61c749bc7a64709" /><Relationship Type="http://schemas.openxmlformats.org/officeDocument/2006/relationships/notesMaster" Target="/ppt/notesMasters/notesMaster1.xml" Id="Red90c23ce7c3424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70ab464c5a452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ad4ea581bdc440e" /><Relationship Type="http://schemas.openxmlformats.org/officeDocument/2006/relationships/slideLayout" Target="/ppt/slideLayouts/slideLayout1.xml" Id="R8f60c177f83448c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f60c177f83448c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5c4665f1da4cae" /><Relationship Type="http://schemas.openxmlformats.org/officeDocument/2006/relationships/image" Target="/ppt/media/image.png" Id="R8de2f05d4a2e4348" /><Relationship Type="http://schemas.openxmlformats.org/officeDocument/2006/relationships/notesSlide" Target="/ppt/notesSlides/notesSlide1.xml" Id="R124c314d5de94d5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b8449d80b94957" /><Relationship Type="http://schemas.openxmlformats.org/officeDocument/2006/relationships/notesSlide" Target="/ppt/notesSlides/notesSlide2.xml" Id="R8859cb4510ab4de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dac0fdfd8b4851" /><Relationship Type="http://schemas.openxmlformats.org/officeDocument/2006/relationships/notesSlide" Target="/ppt/notesSlides/notesSlide3.xml" Id="Re468d277e44d437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0564bff9f8431f" /><Relationship Type="http://schemas.openxmlformats.org/officeDocument/2006/relationships/notesSlide" Target="/ppt/notesSlides/notesSlide4.xml" Id="Rce92a88168384ac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da7f3785d94f65" /><Relationship Type="http://schemas.openxmlformats.org/officeDocument/2006/relationships/notesSlide" Target="/ppt/notesSlides/notesSlide5.xml" Id="R9187f3ca57bc493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b3cd32f2814231" /><Relationship Type="http://schemas.openxmlformats.org/officeDocument/2006/relationships/notesSlide" Target="/ppt/notesSlides/notesSlide6.xml" Id="R42e709e5c18143d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00a61210c149c4" /><Relationship Type="http://schemas.openxmlformats.org/officeDocument/2006/relationships/notesSlide" Target="/ppt/notesSlides/notesSlide7.xml" Id="R20c3b8ef62c244f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844f99cc334b81" /><Relationship Type="http://schemas.openxmlformats.org/officeDocument/2006/relationships/notesSlide" Target="/ppt/notesSlides/notesSlide8.xml" Id="R18ae09746b0d4fb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059202836747a7" /><Relationship Type="http://schemas.openxmlformats.org/officeDocument/2006/relationships/notesSlide" Target="/ppt/notesSlides/notesSlide9.xml" Id="R2967655198e3464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1b4043a80340ad" /><Relationship Type="http://schemas.openxmlformats.org/officeDocument/2006/relationships/notesSlide" Target="/ppt/notesSlides/notesSlide10.xml" Id="Rb63b621aa1cd439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b473a3a264403a" /><Relationship Type="http://schemas.openxmlformats.org/officeDocument/2006/relationships/notesSlide" Target="/ppt/notesSlides/notesSlide11.xml" Id="Rd4ef0f861e2a487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3C9A3E-DA91-47D5-9EB5-CD1B387BE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0A1FCE-3C3D-4F4B-9BB1-6A3BFFE96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3EC3EC-5BC1-4D99-9F9C-FDE53182F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To Pests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A5E6E3-5BB8-4FCA-BA23-33A0953E1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Rivera’s class studies how ants enter kitchens and how to prevent them.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FDA106-412F-4CFF-B94C-475B889B7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3A3CEF-A535-43DF-961D-F362C4BBF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C0BB8F-DE86-4118-B985-13EAA951B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143123-2E30-452D-88CB-A5B0AD2D2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e2f05d4a2e434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1701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E080A5-9891-46FE-A5E9-7DA55572D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A2F01C-1C1C-4615-A6C2-0EA449A00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3B833C-9BC4-4230-A8A3-6C077C4AF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0B0631-DB3E-4530-BC0F-CA71759F9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3C8835-0340-4092-BFAA-3DC1EB6B7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to pests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14D5D4-0D3B-410C-ABC1-CD12473A8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CCD8AA-4C24-419E-AB28-BB85A6A00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6A0DDD-F917-4E8E-A927-165DE4947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What Pests Are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E396FB-82F4-4258-9663-417FFBB37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Observe the trail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000510-14F6-4747-90C3-52C10AF67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2B1F79-4F8C-47F5-A71A-5800ADFC3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70690F-4308-4439-8018-3E8CACF60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They Enter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A7F638-FAE8-4A93-B77C-19544860E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entry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5493BB-E08D-493C-817A-B8207711F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DCA441-4012-4E09-9F4F-8DB2D095C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A9F457-7F9D-4B50-AA65-354FBC4A2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Class Investigation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DC02FB-7B34-4370-BEFE-3B96C759F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safe barriers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18AD54-D50F-47BA-BF5D-1D22C38C4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5BF75C-44CA-452C-BA72-FE8A7BA51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666172-CFB0-4E72-9EF2-EDDCE5452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Prevention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63A57E-327D-4081-A8D7-3C0CC5A08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class notes</a:t>
            </a:r>
          </a:p>
        </p:txBody>
      </p:sp>
    </p:spTree>
    <p:extLst>
      <p:ext uri="{BB962C8B-B14F-4D97-AF65-F5344CB8AC3E}">
        <p14:creationId xmlns:p14="http://schemas.microsoft.com/office/powerpoint/2010/main" val="192564301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C94296-4534-4689-A5C4-6E64B04B6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5D9B9F-91D7-41EC-93A8-85C758D71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286281-31EC-467F-A067-C4F96E73A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95A133-5758-43D6-BDF1-766FEDFC0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EC1976-5F92-494A-8A81-0BBE15995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Spot entry points, track habits, and plan simple prevention.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8E6B29-69CE-46ED-BE99-BC275A5BC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47D7A7-B7B5-4CAC-A366-0913AE565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391696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D6CA9E-2E48-4078-BEB3-C50ACF6EC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2C59EE-1A4F-4A5E-A62B-516DACA8A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7E3200-AC5F-449D-AEBF-8530A675E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57D024-8E9E-4BFB-BF7D-9620ADE3D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E58D9A-830A-4F6A-B720-DF90F7910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intro to pests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AD111D-9819-44B2-BA7F-9B400D3A4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F50A20-6A04-4438-9110-88E895B5B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EC3437-3026-4A66-A341-DBB6F4DC3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5F2F3F-5A5D-4E96-8FDA-875B21A64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to pests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462A83-77C7-41CD-9B8C-E0D1CF3CC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809519-DC97-4E4D-B8F0-F4F8F4031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30497B-54EF-49EE-AA33-FEEA86F9B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C70740-EA20-4596-9F97-9C28CA442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467401-27A3-46BC-AA5D-101ACDA06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Spot entry points, track habits, and plan…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452001-536B-4496-A2D5-1C968D5A5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1E6B24-B3B0-4DFA-B981-ACCCFE254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4D0280-CC6A-4B4F-9F32-547AD9EC2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74242D-1690-4AF1-8467-8DA370C31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E7D3AD-6CA6-4A15-90D1-52B97F71E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Share prevention tips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123BAB-9308-4E09-A959-E4CF08474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9300658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B1FC081-D02B-473F-891D-4AC4DC296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1CB868-F77B-4211-A58C-63DD72FDE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1526E9-D8B0-4318-B959-0DA1E2AC0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188938-36EA-437F-B012-C19BFF93D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617566-4C8C-4FF9-A25A-1B4484C5E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929C47-7722-446A-9A29-10DFB669B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61C826-02B5-41B4-961F-C964DDF01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71807F-A638-4BDD-BA4E-218DCED63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200276-F4AB-4FF0-B4CE-59DB8C0F1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Observe the trail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654E4F-4C83-4F83-BF30-9D83AF5F5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9FEE8B-8F63-48DD-AC6A-B3BEAFCA0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AE0E2B-B390-4B3F-8597-0B151BDD3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A60EA6-DE0B-4EB8-9F89-90708B91B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entry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9409F2-129C-4ECC-B377-DAA3D4081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4F35AA-3BC9-4331-8BB1-35B2E353C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3DBF5C-6E64-4A9D-BDAB-A2FEF472E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4DCC31-BD56-4DA8-AB4C-1744347B1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safe barriers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82EBA8-9F64-4BE8-BBD1-3E219B9E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5B766A-3D60-4FE0-B0BC-071AB9A4B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AC9428-BBA8-45F1-A002-96F42171E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A2E09F-17B9-4E84-856C-AE45603FE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class notes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21E676-32DA-4921-8D99-70526172C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70D454-22C2-4DD3-B1C2-21853328E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6BF253C-1DE6-49D6-9006-99BCB76E0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B9B0A97-00B3-4166-8536-D1CFD780B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prevention tips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268233B-2E67-4073-B828-B51DE7DD0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2252526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B9D03D-2C74-4D71-A234-131B744FB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3E8AFE-CFB1-418B-9885-638D6D15C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EDBACD-448D-42F8-9B58-5D8474AA2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75F783-CFAB-4C80-B46B-A11F2C9E8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C97BEC-97B8-4E1B-BB2B-FBE455319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to pests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A5984D-24CC-48C2-AD98-9D9D8F4AF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8CB53F-9A37-4A8F-9E4E-A7686240B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9B9119-D98C-4460-A579-41F501416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539B24-2213-4C68-BBD1-5F3BA0352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Students confuse pests with harmless insects.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D61F89-435D-408A-8EDD-49066D73A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FF1362-0911-4919-9D27-02B3C9551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kitchen trail is hard to trace.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73F78F-F8C9-421C-AB13-83C4D3279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EBFBAE-9657-42AF-8F47-AC3C3A383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Prevention ideas feel too general.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4F6C1B-2F03-40CF-963B-5C10274BA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945203-24DE-4919-A8CA-720334B74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9DB74B-1F86-45F2-8D1C-772D8998F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F1454D-C0B9-40EB-B534-C112EDC33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1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can identify common pest signs.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9709AA-9453-4D91-8B02-53A0A02D1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FA34B6-6C31-485D-9CB3-80EFE7228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maps where pests may enter.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759841-3586-46BA-9A66-C6E140653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319580-7587-472A-8B75-8281E8F2C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Prevention steps are clear and practical.</a:t>
            </a:r>
          </a:p>
        </p:txBody>
      </p:sp>
    </p:spTree>
    <p:extLst>
      <p:ext uri="{BB962C8B-B14F-4D97-AF65-F5344CB8AC3E}">
        <p14:creationId xmlns:p14="http://schemas.microsoft.com/office/powerpoint/2010/main" val="7271938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84117A-C082-421B-A341-358446B0D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52478B-07AC-4B92-9FA0-0419E6F92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D10000-B634-4B80-BD99-B6C464F60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6845B1-B81D-45FE-AE7D-2439D1864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8E5E32-CA46-41CB-924F-D41AF6993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E142C9-ACE8-416F-9736-97D689361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491299-3B29-42A4-9615-484B5D9FC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5A38CA-98D4-4B76-9803-9CDBDB955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E35791-C194-4B54-8382-9EA21C530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GRADE 4 CLASS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3A3436-7B93-4F0F-B6EF-B51F144F9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simple, visual lesson that explains pest behavior and prevention.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3143F6-0369-4C23-AB33-EA79B2EA1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596000-6EFA-4E5B-8931-76B765CF3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B5CC52-A439-443A-9FB2-25035B925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9B4E61-055B-4055-AEDA-3B3B2FDD1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SCIENCE TEACHER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A94591-176B-4766-B371-CC4FFAAEC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ready-made outline for a short, engaging classroom presentation.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C9FB33-A5D5-42D5-BF3D-92FEE2245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796134-FEDF-4EDB-865F-6916A069D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50B486-4009-4A42-B741-8E56F6FF5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EC3403-A7FD-4778-A02D-0A1BF61E6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AFTER-SCHOOL CLUB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7B038D-07E2-4D25-9B7B-C2EBB181C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easy activity that connects home habits to pest control basics.</a:t>
            </a:r>
          </a:p>
        </p:txBody>
      </p:sp>
    </p:spTree>
    <p:extLst>
      <p:ext uri="{BB962C8B-B14F-4D97-AF65-F5344CB8AC3E}">
        <p14:creationId xmlns:p14="http://schemas.microsoft.com/office/powerpoint/2010/main" val="7578219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4A329F9-4EEA-4C31-85B4-8941428B7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294879-78A3-4E3F-ABE6-095541221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D057A1-B57C-405D-B083-E5C16FCF6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F381D6-6FC6-49F0-94FE-F7F83CA83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E52A02-6506-4846-BBC7-160618F7B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215564-CD15-40A9-A554-588B98DCB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EEADC4-37C4-486D-BDF7-517C08FA2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F94552-7800-47E7-9AA4-8B9EF48EE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7DF20E-8029-4734-BBE9-66DA2B979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8CA7F4-339B-48D0-BFAD-CB32B8241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A1D7C6-7E40-456B-B8A4-DADE510E5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Observe the trail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3AD833-28E4-4055-B609-EB3097250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1525B1-91ED-4994-8926-77B22161E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6BA0E3-F5BA-4B36-823D-62F10C849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051161-D4FC-49BB-BF42-321563771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944630-29DE-4FB0-992D-4E3A23C03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97AA33-6DF1-4349-913E-DA5AF80DB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entry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3FFCAD-7104-4105-A8BF-CD3E6AFC8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70CADF-784D-4F6E-A9CF-5D259405F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AE9964-1BBC-451A-9236-1EC4BA9D0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A093C7-5C4A-49DF-AC43-520273C28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CD7856-5E56-4524-BBD2-BE360735B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1B1EFA-4C50-4A3E-8531-F0B540AE5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safe barriers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2373F38-FAA8-4CFB-A431-E55EEE7E4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3A7A1E-D8D2-4B8E-A092-7B9D36D0D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7C30E7-6BA9-48AC-80E7-CB5BC21F4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CEFF77F-45C2-430D-A03D-26C6E4AB9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99B7A4B-872F-40C8-A628-400E3D7C7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40C6066-1922-442C-A5CC-2692A3BD4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class notes</a:t>
            </a:r>
          </a:p>
        </p:txBody>
      </p:sp>
    </p:spTree>
    <p:extLst>
      <p:ext uri="{BB962C8B-B14F-4D97-AF65-F5344CB8AC3E}">
        <p14:creationId xmlns:p14="http://schemas.microsoft.com/office/powerpoint/2010/main" val="208259856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EB8258-0BE2-40A1-B3AE-28A3870CC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D54CC5-184D-4811-AD8C-F318ED94B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AC8B9E-0B77-497A-94FB-23FC1CE41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E0E613-1FD0-4CC0-8596-ED46DA6E0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6C5985-183D-4C8A-963A-6C8A522A5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to pests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F934EE-5418-40EA-BA74-862B1BE92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D69D43-1121-46D7-AF4E-28DE77C8C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88016F-7E5C-4B4A-B0B9-A1FD9C65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Rivera’s class explain why ants keep appearing near the snack shelf?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6D3E53-EB48-42FA-A72B-DA3A88EE1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5B2B5E-C5A6-4ED7-8D92-074D842DA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0C8FA1-79D3-4456-99ED-456ABF04A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898FD6-1A49-4E68-B38D-2BC5886D1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entry points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0EA805-1605-4001-8287-F4396495F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2C8010-2301-472E-BE4D-DF79986B6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FA9EC4-A6F5-435B-8E60-A0D626919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safe barriers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06AF7D-2F14-4ADA-88D5-80FDDC3C3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B18366-9A76-4C50-B18A-5F3DBCBE2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1F22C5-E667-4E76-9F42-D4909862E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prevention tips</a:t>
            </a:r>
          </a:p>
        </p:txBody>
      </p:sp>
    </p:spTree>
    <p:extLst>
      <p:ext uri="{BB962C8B-B14F-4D97-AF65-F5344CB8AC3E}">
        <p14:creationId xmlns:p14="http://schemas.microsoft.com/office/powerpoint/2010/main" val="156583989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E88436D-5B4B-4D86-9822-B2F7A98ED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3BEA10-3958-45C5-87A7-40EDAC811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0465CF-B758-4B3E-A2DE-0020F637A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DC51FC-054B-46B9-9F66-07F00AB3A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34E260-4D2A-451E-AA6C-F32451510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to pests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32FB37-B0D3-42FC-B965-3BBF1ED1F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20A703-1627-41F7-8415-AF6C47BF7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1F5415-90F2-477A-A375-8E6E948CD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1B11B2-5A34-4968-819A-2D0C3267B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Observe the trail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235530-5F2F-4329-B85F-12039D7BD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056D1C-9DEF-436A-86D9-1A47F2914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57C6B5-1C75-4B4C-8213-D9EFE8086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16762C-8123-4388-8597-4060283FE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F946A2-C21D-4720-994B-A8334E44E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entry points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22CA9B-5467-4473-8D91-569A690F1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F110C5-8949-44D6-9A01-5B60E32AD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A4AF25-AB6C-4DA0-9C5D-575B7AD27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87BBFE-11BE-42CE-A330-B43D000A7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BD0C93-CE8A-4018-80C9-9BDEDB141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safe barriers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93F3A4-C272-444B-8917-C508DDD01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B0074C-2EE1-488C-A63D-6053CF721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E6F48F-F590-49ED-9D4A-C530D4C0E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C74265-4B7D-48A9-A22F-40D96CA2F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2320EC0-8B94-434A-9521-4556BD992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prevention tips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CF21DE6-7B3A-4FC0-AD3E-8EC1CC248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4850982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25215B-4811-469C-99A2-E74A5328A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9DEFE9-4AC9-44D9-8B1A-CE9AC4161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BC9807-C40D-42AA-8B87-D128B9C0D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observations into a simple prevention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A087BE-B2F1-4EA2-81B7-E05355021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CFCD77-FA7F-4AEB-B03A-66FBD0021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CDE88D-CFC2-4B01-A8B1-4A813F4B0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F0C258-51B4-472D-BF49-29D0A4A3D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772079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2026-10-01T09:56:04.7730000Z</dcterms:created>
  <dcterms:modified xsi:type="dcterms:W3CDTF">2026-10-01T09:56:04.7730000Z</dcterms:modified>
</coreProperties>
</file>