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201b60ba5ed40b1" /><Relationship Type="http://schemas.openxmlformats.org/officeDocument/2006/relationships/extended-properties" Target="/docProps/app.xml" Id="R1d55bc3ce0b04ab2" /><Relationship Type="http://schemas.openxmlformats.org/officeDocument/2006/relationships/officeDocument" Target="/ppt/presentation.xml" Id="Rebb76d3694e346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9212d8e37c41d6"/>
  </p:sldMasterIdLst>
  <p:notesMasterIdLst>
    <p:notesMasterId xmlns:r="http://schemas.openxmlformats.org/officeDocument/2006/relationships" r:id="R94dae49291224bd1"/>
  </p:notesMasterIdLst>
  <p:sldIdLst>
    <p:sldId xmlns:r="http://schemas.openxmlformats.org/officeDocument/2006/relationships" id="256" r:id="R2ed63abe79334f13"/>
    <p:sldId xmlns:r="http://schemas.openxmlformats.org/officeDocument/2006/relationships" id="257" r:id="Rdd6b7f6de6bc48b3"/>
    <p:sldId xmlns:r="http://schemas.openxmlformats.org/officeDocument/2006/relationships" id="258" r:id="Rc76c11a514b44f6a"/>
    <p:sldId xmlns:r="http://schemas.openxmlformats.org/officeDocument/2006/relationships" id="259" r:id="Rfafb395e06dd4f5a"/>
    <p:sldId xmlns:r="http://schemas.openxmlformats.org/officeDocument/2006/relationships" id="260" r:id="Raccff86a86f44f0a"/>
    <p:sldId xmlns:r="http://schemas.openxmlformats.org/officeDocument/2006/relationships" id="261" r:id="R74a4ecc1ccec4076"/>
    <p:sldId xmlns:r="http://schemas.openxmlformats.org/officeDocument/2006/relationships" id="262" r:id="R191d65e7b67e4d15"/>
    <p:sldId xmlns:r="http://schemas.openxmlformats.org/officeDocument/2006/relationships" id="263" r:id="R8ea476beb89a45f0"/>
    <p:sldId xmlns:r="http://schemas.openxmlformats.org/officeDocument/2006/relationships" id="264" r:id="R58fa2258789d4fac"/>
    <p:sldId xmlns:r="http://schemas.openxmlformats.org/officeDocument/2006/relationships" id="265" r:id="Rcf38312364b34d3f"/>
    <p:sldId xmlns:r="http://schemas.openxmlformats.org/officeDocument/2006/relationships" id="266" r:id="Rbe9fd0d8a8a94f6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2c440565284cc4" /><Relationship Type="http://schemas.openxmlformats.org/officeDocument/2006/relationships/slideMaster" Target="/ppt/slideMasters/slideMaster1.xml" Id="R879212d8e37c41d6" /><Relationship Type="http://schemas.openxmlformats.org/officeDocument/2006/relationships/notesMaster" Target="/ppt/notesMasters/notesMaster1.xml" Id="R94dae49291224bd1" /><Relationship Type="http://schemas.openxmlformats.org/officeDocument/2006/relationships/presProps" Target="/ppt/presProps.xml" Id="R21615832d48d4b32" /><Relationship Type="http://schemas.openxmlformats.org/officeDocument/2006/relationships/tableStyles" Target="/ppt/tableStyles.xml" Id="R03911a54ed2b4a25" /><Relationship Type="http://schemas.openxmlformats.org/officeDocument/2006/relationships/slide" Target="/ppt/slides/slide1.xml" Id="R2ed63abe79334f13" /><Relationship Type="http://schemas.openxmlformats.org/officeDocument/2006/relationships/slide" Target="/ppt/slides/slide2.xml" Id="Rdd6b7f6de6bc48b3" /><Relationship Type="http://schemas.openxmlformats.org/officeDocument/2006/relationships/slide" Target="/ppt/slides/slide3.xml" Id="Rc76c11a514b44f6a" /><Relationship Type="http://schemas.openxmlformats.org/officeDocument/2006/relationships/slide" Target="/ppt/slides/slide4.xml" Id="Rfafb395e06dd4f5a" /><Relationship Type="http://schemas.openxmlformats.org/officeDocument/2006/relationships/slide" Target="/ppt/slides/slide5.xml" Id="Raccff86a86f44f0a" /><Relationship Type="http://schemas.openxmlformats.org/officeDocument/2006/relationships/slide" Target="/ppt/slides/slide6.xml" Id="R74a4ecc1ccec4076" /><Relationship Type="http://schemas.openxmlformats.org/officeDocument/2006/relationships/slide" Target="/ppt/slides/slide7.xml" Id="R191d65e7b67e4d15" /><Relationship Type="http://schemas.openxmlformats.org/officeDocument/2006/relationships/slide" Target="/ppt/slides/slide8.xml" Id="R8ea476beb89a45f0" /><Relationship Type="http://schemas.openxmlformats.org/officeDocument/2006/relationships/slide" Target="/ppt/slides/slide9.xml" Id="R58fa2258789d4fac" /><Relationship Type="http://schemas.openxmlformats.org/officeDocument/2006/relationships/slide" Target="/ppt/slides/slide10.xml" Id="Rcf38312364b34d3f" /><Relationship Type="http://schemas.openxmlformats.org/officeDocument/2006/relationships/slide" Target="/ppt/slides/slide11.xml" Id="Rbe9fd0d8a8a94f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655973ff27144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cbfb605286c4eac" /><Relationship Type="http://schemas.openxmlformats.org/officeDocument/2006/relationships/notesMaster" Target="/ppt/notesMasters/notesMaster1.xml" Id="Rc41c8fd1dd96440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3643d4d3e0a4d84" /><Relationship Type="http://schemas.openxmlformats.org/officeDocument/2006/relationships/notesMaster" Target="/ppt/notesMasters/notesMaster1.xml" Id="R97b1852a3e6449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60d12228a341cd" /><Relationship Type="http://schemas.openxmlformats.org/officeDocument/2006/relationships/notesMaster" Target="/ppt/notesMasters/notesMaster1.xml" Id="R1ca3d3886ce54c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da9aff1e53e4bfe" /><Relationship Type="http://schemas.openxmlformats.org/officeDocument/2006/relationships/notesMaster" Target="/ppt/notesMasters/notesMaster1.xml" Id="Re153ec8407ae4a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84340da57b4fa5" /><Relationship Type="http://schemas.openxmlformats.org/officeDocument/2006/relationships/notesMaster" Target="/ppt/notesMasters/notesMaster1.xml" Id="R9ee11e9b272f43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21e4e87a3b04171" /><Relationship Type="http://schemas.openxmlformats.org/officeDocument/2006/relationships/notesMaster" Target="/ppt/notesMasters/notesMaster1.xml" Id="R8bfe596cd093445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1af0868bd14437a" /><Relationship Type="http://schemas.openxmlformats.org/officeDocument/2006/relationships/notesMaster" Target="/ppt/notesMasters/notesMaster1.xml" Id="R1a47502dfc4c45c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c78c0d3bbf0409d" /><Relationship Type="http://schemas.openxmlformats.org/officeDocument/2006/relationships/notesMaster" Target="/ppt/notesMasters/notesMaster1.xml" Id="Rdcdf1602636741f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256771a4d1d4ff4" /><Relationship Type="http://schemas.openxmlformats.org/officeDocument/2006/relationships/notesMaster" Target="/ppt/notesMasters/notesMaster1.xml" Id="R7a6c6472e2c84d8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00a4d7984b84f36" /><Relationship Type="http://schemas.openxmlformats.org/officeDocument/2006/relationships/notesMaster" Target="/ppt/notesMasters/notesMaster1.xml" Id="Reb617dd3c7764e9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8e81d3b42474bd0" /><Relationship Type="http://schemas.openxmlformats.org/officeDocument/2006/relationships/notesMaster" Target="/ppt/notesMasters/notesMaster1.xml" Id="Rd3db4a0d8f1248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a784e1c55f4d6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04d6557ade4208" /><Relationship Type="http://schemas.openxmlformats.org/officeDocument/2006/relationships/slideLayout" Target="/ppt/slideLayouts/slideLayout1.xml" Id="Rcb736f8b2f074cd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b736f8b2f074cd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8eca564a4b4837" /><Relationship Type="http://schemas.openxmlformats.org/officeDocument/2006/relationships/image" Target="/ppt/media/image.png" Id="Rfd236026eecb4b14" /><Relationship Type="http://schemas.openxmlformats.org/officeDocument/2006/relationships/notesSlide" Target="/ppt/notesSlides/notesSlide1.xml" Id="R1b7899c25f6b4f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798fb96d354f96" /><Relationship Type="http://schemas.openxmlformats.org/officeDocument/2006/relationships/notesSlide" Target="/ppt/notesSlides/notesSlide2.xml" Id="R853d076dd7cb4d8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f6cbaa0eb44b27" /><Relationship Type="http://schemas.openxmlformats.org/officeDocument/2006/relationships/notesSlide" Target="/ppt/notesSlides/notesSlide3.xml" Id="R97675aecbb78412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857d773ed046c6" /><Relationship Type="http://schemas.openxmlformats.org/officeDocument/2006/relationships/notesSlide" Target="/ppt/notesSlides/notesSlide4.xml" Id="Rdce5f0ea81f44e6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c7734e91ec4f0e" /><Relationship Type="http://schemas.openxmlformats.org/officeDocument/2006/relationships/notesSlide" Target="/ppt/notesSlides/notesSlide5.xml" Id="Rfb5ad3f09c5148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36b63dc5ac4c67" /><Relationship Type="http://schemas.openxmlformats.org/officeDocument/2006/relationships/notesSlide" Target="/ppt/notesSlides/notesSlide6.xml" Id="R1c1e39bf1518453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b8fc1513f5449a" /><Relationship Type="http://schemas.openxmlformats.org/officeDocument/2006/relationships/notesSlide" Target="/ppt/notesSlides/notesSlide7.xml" Id="R41ac5737872c497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997623d61d48bf" /><Relationship Type="http://schemas.openxmlformats.org/officeDocument/2006/relationships/notesSlide" Target="/ppt/notesSlides/notesSlide8.xml" Id="Re494c0392c9e48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f0469e5294e2f" /><Relationship Type="http://schemas.openxmlformats.org/officeDocument/2006/relationships/notesSlide" Target="/ppt/notesSlides/notesSlide9.xml" Id="R4518489836ee445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fad4c2f2a54fa7" /><Relationship Type="http://schemas.openxmlformats.org/officeDocument/2006/relationships/notesSlide" Target="/ppt/notesSlides/notesSlide10.xml" Id="R0b806642501749c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0fa39352c483f" /><Relationship Type="http://schemas.openxmlformats.org/officeDocument/2006/relationships/notesSlide" Target="/ppt/notesSlides/notesSlide11.xml" Id="R6fe0aec55868430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CABA13-E083-4BF5-B3A4-7D1BD830D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204607-9321-4A74-A193-82634929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997422-DF77-4DAE-95AB-0AABD065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Photography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CED1B-919F-4FC2-A839-570E0A81A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beginner class follows Maya as she learns to frame, focus, and shoot a simple portrait.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CF0246-3EA8-4109-A3C6-BBCB9178B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60CA11-EF02-46E1-82AF-2A188032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007E70-A8E9-4689-96ED-436AB96E8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51521F-B8FB-4B48-B536-EFF9F4619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36026eecb4b14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654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B88E52-1A77-4F74-8129-5740CA870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5C8978-A702-4E95-9923-BC8FDECA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CFF7E8-D996-46D3-8EA4-3A70CF0E9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984DA-08ED-434F-BC30-F835A3092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849E59-589F-4FC6-93DC-D7AF07071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photography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C511B-9B19-4249-A2D8-0E28933D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D9307-DE96-4647-8A2B-A9EFBFEC6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11DF73-9F72-4E13-928D-F66173F44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Camera Basics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544E9C-13F9-4681-BF08-C05BEA224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camera parts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52DD0B-A4EF-44D4-9633-913087D7A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59A99A-CE5D-4416-935B-77992295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3AC348-BF4F-4974-BD29-2A13E07C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Light &amp; Exposure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12EA67-0C0A-4BC1-B992-F9D9CA08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exposure basics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A3EE8F-03E5-4B4E-BEFD-28A24FC9F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D0641A-0D25-4A26-ABBF-C7F67BCB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F4783A-5701-4E1F-9996-91E33828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Framing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981019-DCA7-4088-B96A-05EA776C4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framing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EDF132-F411-4626-B6B8-9A78BA66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D09610-C9BC-4FA8-BDB6-794D5A2B5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81266E-A20B-4046-8A26-25A8366F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Photo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77E04E-A831-4F2A-8ED5-6ABE9BE5B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Shoot portrait pairs</a:t>
            </a:r>
          </a:p>
        </p:txBody>
      </p:sp>
    </p:spTree>
    <p:extLst>
      <p:ext uri="{BB962C8B-B14F-4D97-AF65-F5344CB8AC3E}">
        <p14:creationId xmlns:p14="http://schemas.microsoft.com/office/powerpoint/2010/main" val="4230810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2F826D-48C0-48A5-A458-B8178038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E73653-D332-4B28-99CE-6F43D4DF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FD1035-E52A-44AD-8B7F-9F13CEA40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B434D9-1B84-4DCC-9434-ADCB38B85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A896E1-312C-4973-AC39-54E6425C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Teach camera basics through a hands-on portrait exercise.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30A15-8245-4E64-A484-B82E4A2B8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5BD4BD-8AE0-4F7D-96DD-4EFA52F0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281634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C01844-24B5-419D-8812-7966B8BAF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F838BB-AE4A-4057-BAF6-7973E0A51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D0437B-588C-4F61-BF06-C9DA44AB8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27303F-F42B-42C6-A6CB-09BE8DDF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68F509-5DDB-40F7-8C2A-67D1D3529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intro to photography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FC946E-F870-42E4-A71F-15D57E814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BE92DE-EF1B-409F-937D-318D1A8E6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DE722A-5C85-475F-8BA6-5215F19F1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FEF80D-13BF-4ADF-BCB5-749D0CF8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photography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51E766-131F-4BEF-829B-EACE0A0D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2F9103-C46E-43B3-BA52-24F6E0D69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C55614-00B3-498B-9082-078B03877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F30744-E7A9-46A5-91E4-69539B4D5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6EF01A-986D-498C-973F-65427251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Teach camera basics through a hands-on po…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2A9AF6-6768-499F-AF17-2AF76743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0A5516-284E-4160-B86C-24C2E04B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D37961-579E-475A-AC0F-926C52907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0308F7-EA23-4CCE-9184-FDAAC5DA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06E923-5E8C-4B3E-A08E-E87255E3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Share and critique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D7CFCE4-ECAA-45C4-BE46-BC6CAD946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850285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8EF0E2-41E8-4C0C-9C8D-D98FA267E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C337A6-0060-4745-B87D-E696B451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968C75-432C-48B1-A3A0-F52EA6AC9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297B4-C62C-46F0-81AD-999B353F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92519D-9173-444B-A80C-DD220601A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58D681-E535-4C8B-8C99-6916FBB6D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C98AD1-CB19-4F78-AA9C-DB04C798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FC8DB4-6E66-44A9-989D-C758B104D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AC1600-A3C1-4A2C-9935-051E53B4D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camera parts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777EFA-3AF5-436D-90A2-E107209E4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4965A3-6858-49B7-AD25-F74BA25F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0A261E-14BC-40F9-A71C-A02150745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5A5F7D-1812-4AE6-A451-35C270E8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exposure basics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B84F8A-F585-43B4-908A-7348E3726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A123E9-A581-4166-AB2C-FD05B4A2B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04E36E-7FBA-4F93-B245-BDBAC0C9F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CD3408-FD37-4139-83DC-A1EB4AB01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framing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BD7812-4F6D-497A-9D8B-A86455CFC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29087A-A29A-44EF-B759-30AE4E8C5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20A670-26A5-4A3C-B2E4-0845A90CA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DBA8AC-AC8C-4D62-9AE2-826DF0118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Shoot portrait pairs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5FA04C-D97A-4661-B077-8B0AF0D61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99D8A9-5D82-4A30-B872-EBCBAEBD3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D7C92B-76C1-4B99-8184-98ADF6618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19E821-D529-446B-B208-48CCC61F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and critique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1A1168-46C5-4189-A8F0-B82675C71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035090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1BEEBA-19F5-4FB2-AA02-AE6F719E3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1D58D2-5E17-4230-81B6-072AA7A4C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541275-E535-4DFA-861E-E5F767F6E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E4F2BE-8501-4857-B0FD-2DBB88DB8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BE3907-C2CA-4443-B0D7-FFE274551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photography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7F5D26-A0F3-4ADE-9454-E3BBD1F58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A965B-F07F-4D7C-8346-D7AA8F35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27A54F-54D9-445E-AA2F-A7FD11F1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B7A7EC-934B-4168-BA19-7FED92050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point and shoot without a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F0F06E-6037-4A0D-BFAC-09596D673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017683-96D9-4044-85FC-50912F133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Exposure settings feel confusing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F0F4F9-3817-40D0-80A7-3634922A0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2E1488-F5B2-47F4-908B-026ED6FB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Photos lack a clear subject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2A0E00-EFEC-4F9D-8DCE-DDBC660E1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0E403A-1A65-4B0A-A6EB-A8D916B1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13D98D-D6A2-49E8-B017-5E5EA1F27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A00D71-9777-4799-B1C4-979793BE8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choose settings with purpose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DAAF08-B203-4D93-9B52-0E82C8016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CE06C3-E10A-4412-9AB4-D04BB9C9F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Portraits show cleaner framing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F3DDA3-E977-4C18-A57C-3DB221D4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6118AA-9322-4F6D-A074-CAC0D727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can discuss what works</a:t>
            </a:r>
          </a:p>
        </p:txBody>
      </p:sp>
    </p:spTree>
    <p:extLst>
      <p:ext uri="{BB962C8B-B14F-4D97-AF65-F5344CB8AC3E}">
        <p14:creationId xmlns:p14="http://schemas.microsoft.com/office/powerpoint/2010/main" val="71274364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5FEA3B-A3BC-4277-A56A-76E2E46F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E84A4-422F-4A82-B687-9DB8C899F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C7274A-35E7-4952-8E2E-2EDE0F13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B77635-FC6F-40A4-8AC4-13E6DACB3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8B03FA-5FCF-469C-BC01-268329194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F0DA8B-DBB3-4E9E-B4B8-B6653577D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5BA8A1-4AE6-4F32-A89B-AF6C439A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04E76D-010D-4ACB-A9E3-3BE937F4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9C8ED4-FAD1-4C67-B73A-A2BA476C5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MIDDLE SCHOOLERS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D6D116-442F-4DED-B9C8-E943DE5A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simple, visual introduction to camera controls and composition.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3A74D6-D5BC-46D0-9051-8001D2970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46C925-CAEC-49DF-8943-9A717877B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2BAEFE-D67F-42B4-B7E6-CCD4CB9CB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A729B9-F3F6-43F7-849F-AB6FF870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ART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5615F2-BBA6-4083-95F2-E7A27300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ready lesson flow for guiding students through a first photo project.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A56C89-7F11-4E23-B49D-2ED2A595F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F7F26B-E65D-4292-AC88-99DA466EA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B82025-D72D-4226-A8DE-D7ABB5451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9D5893-0AAF-4652-9487-90D574673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CLUB MENTORS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5BF0BF-72CD-4FBD-88EA-B6441511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activity that keeps a small group engaged and practicing.</a:t>
            </a:r>
          </a:p>
        </p:txBody>
      </p:sp>
    </p:spTree>
    <p:extLst>
      <p:ext uri="{BB962C8B-B14F-4D97-AF65-F5344CB8AC3E}">
        <p14:creationId xmlns:p14="http://schemas.microsoft.com/office/powerpoint/2010/main" val="5448902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9688965-06A9-498C-B7AE-60041C3B2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28609D-4704-4552-993C-BA5D0B71A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CDBC75-0E45-440F-BDAE-F363095F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AFCF79-8A71-4BFF-A66E-61BECDFA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AFE261-AF31-4A13-B642-2AF62B02D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6519DA-B207-4F02-BBB1-F88ECB10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1AECA7-E485-4568-A8DE-9C703E95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089B49-825F-47C6-8944-7DCA2651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DA05E7-F016-4382-8910-B37B2F7A5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B19AC8-7C9B-4533-AC7C-9804C6B8B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523DF6-1551-4656-B0B1-710477105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camera parts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CBEC56-B355-4F67-8732-8129141EB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75DCF8-8786-43DF-8122-AF1EC58B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F6E664-76AB-4863-AD32-7369DBB8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BD9659-6C0E-480A-8479-BCB2ACE45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200EED-9793-4582-9607-447FEA733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0B92D9-41AB-432B-B840-E7E8C0E16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exposure basics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2FFBDB-6AA0-430E-B387-87EB645C1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D59906-FA80-4465-9D3B-4F33713CD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1924F6-0E56-467A-8203-0202D7174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4C8152-ED67-4AA0-A510-5AAD9BEA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3F68B8-CDFB-4195-80B4-045ADF90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C014B7-CB05-4494-AE7F-13546EFC3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framing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E56C2C4-4A9F-4222-990C-E29BDCC0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6D89E5-B187-4DB5-971D-436D63E3B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DEFEF8-C3E3-458B-B254-A45FCB9D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9C34BC-FFDC-4B77-A3D7-F923E685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958FC8E-3AB1-4E3A-ACED-D8F802E6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C012264-2748-41FF-824D-BEB0F6D04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Shoot portrait pairs</a:t>
            </a:r>
          </a:p>
        </p:txBody>
      </p:sp>
    </p:spTree>
    <p:extLst>
      <p:ext uri="{BB962C8B-B14F-4D97-AF65-F5344CB8AC3E}">
        <p14:creationId xmlns:p14="http://schemas.microsoft.com/office/powerpoint/2010/main" val="16115798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47F8E9-6E19-47A8-9AB5-A3ECD11EA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189F00-8255-484F-8E29-087FE812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680094-E302-413A-AFAC-4516E21F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8DD3AF-0F94-4AA4-BECD-1D87B17F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22DF07-A11F-48EF-A9EB-D3BB46454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5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photography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1904D4-D898-4B10-B479-C3AE33DD2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B7ABA7-147D-4ADB-AE2A-8B9FC9EA0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105AD3-FB5D-48A0-9D3C-7DC9C6E0B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guide her class to make a clear portrait using simple camera choices?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BCCFDA-4336-4698-9EDB-FBC6F21D6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DD8C27-4EC9-4169-BC4C-3F5A4E4C7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5A7CD7-7873-4E34-81BB-1EEB8A2D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17FF74-1355-4B7B-A2F6-3C27AF323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exposure basics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039FFA-FFF4-423F-BF91-3750627F3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F62893-C077-4A52-B7E5-CB7681912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ECFAEB-E886-408A-A9DD-3E1F4E77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Practice framing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6E5C06-5CEE-452C-B30C-DA38985C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66D6E4-6360-43F9-98DC-84994777B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735333-0E29-48D4-9EEC-A5FEFF7A6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and critique</a:t>
            </a:r>
          </a:p>
        </p:txBody>
      </p:sp>
    </p:spTree>
    <p:extLst>
      <p:ext uri="{BB962C8B-B14F-4D97-AF65-F5344CB8AC3E}">
        <p14:creationId xmlns:p14="http://schemas.microsoft.com/office/powerpoint/2010/main" val="11081295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AA922D-81F5-41A0-8FCC-E0C9B9BA8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F0040C-2999-4187-8C28-0EF9869BA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B4C0C6-457A-4BC2-B3E8-163ED6594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6952CE-58F4-4142-BDB7-1F2C6CD32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50936C-17DF-4A6B-A2FD-FD0B5C479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photography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53654F-0EAC-43E7-8123-CE819EBD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341AF4-5E60-4666-A752-79A912197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F1943A-8066-4163-A8E5-CAB497597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322006-0813-4E91-8D4C-02544F8E9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camera parts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EEEA37-AC3D-42EF-87F5-A0612263B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198CA3-07DE-40FA-BC54-7BA905332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33838D-F717-418D-868E-2E8F31759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AAFF3D-FF17-4DD9-B37A-B126B42F8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08B311-5368-401F-AA11-390EBEA09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exposure basics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B411A3-58DE-4526-BC07-96A83CB09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26935E-D283-48C0-8C9C-7A7FB07D3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BC3581-0586-41F9-8794-FB77C5B49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C40F3A-50D0-4704-AAB7-1EA1CA01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DECD9A-E6DE-4BED-B511-9DA4FB78C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framing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BC937E-2A30-4330-8C94-F44ABD40D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F8512E-CF0E-4856-BF54-FDED2ECEF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8427CD-07D7-4040-BFF6-D05E9E675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FA3082-2F4A-43BC-B1A0-55E06DB7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ECFDFD-4761-4CD5-8291-95117730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Share and critique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1C7C352-1C52-4616-9B0A-C694A884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293830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3A16EA-63C0-4FEA-B79C-CBE848F08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77C8A8-487D-47A6-AEF8-15AD996B0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98834E-03CF-4695-808D-0E17616B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Practice, review, and improve each shot.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0A025E-4B99-452A-8DCE-BB303A6F1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6C70C5-E6AC-441A-BC20-724753A7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B89D1E-75A0-440E-9E86-C7CC0FA96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C20142-8B9C-4A02-87DB-655D2BD00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901674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2026-10-01T20:56:43.2100000Z</dcterms:created>
  <dcterms:modified xsi:type="dcterms:W3CDTF">2026-10-01T20:56:43.2100000Z</dcterms:modified>
</coreProperties>
</file>