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69a5e8f1214f0e" /><Relationship Type="http://schemas.openxmlformats.org/officeDocument/2006/relationships/extended-properties" Target="/docProps/app.xml" Id="Rf23517c109be42c6" /><Relationship Type="http://schemas.openxmlformats.org/officeDocument/2006/relationships/officeDocument" Target="/ppt/presentation.xml" Id="R1e6cdc27931546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ce40619aed45c5"/>
  </p:sldMasterIdLst>
  <p:notesMasterIdLst>
    <p:notesMasterId xmlns:r="http://schemas.openxmlformats.org/officeDocument/2006/relationships" r:id="R6cd4e137393b4f70"/>
  </p:notesMasterIdLst>
  <p:sldIdLst>
    <p:sldId xmlns:r="http://schemas.openxmlformats.org/officeDocument/2006/relationships" id="256" r:id="R332dd3b7c3cf48f8"/>
    <p:sldId xmlns:r="http://schemas.openxmlformats.org/officeDocument/2006/relationships" id="257" r:id="Rb2e4a80ec1844b32"/>
    <p:sldId xmlns:r="http://schemas.openxmlformats.org/officeDocument/2006/relationships" id="258" r:id="R33bf2ed032524cf1"/>
    <p:sldId xmlns:r="http://schemas.openxmlformats.org/officeDocument/2006/relationships" id="259" r:id="R9658f3b6b1ba4def"/>
    <p:sldId xmlns:r="http://schemas.openxmlformats.org/officeDocument/2006/relationships" id="260" r:id="R4c560bd6f9a745e6"/>
    <p:sldId xmlns:r="http://schemas.openxmlformats.org/officeDocument/2006/relationships" id="261" r:id="R3eb4f2e645d14c4c"/>
    <p:sldId xmlns:r="http://schemas.openxmlformats.org/officeDocument/2006/relationships" id="262" r:id="R9fbdba580aa04c97"/>
    <p:sldId xmlns:r="http://schemas.openxmlformats.org/officeDocument/2006/relationships" id="263" r:id="R3a6284847ed44382"/>
    <p:sldId xmlns:r="http://schemas.openxmlformats.org/officeDocument/2006/relationships" id="264" r:id="R10946a2d513c4266"/>
    <p:sldId xmlns:r="http://schemas.openxmlformats.org/officeDocument/2006/relationships" id="265" r:id="R796c9c04ff6246b0"/>
    <p:sldId xmlns:r="http://schemas.openxmlformats.org/officeDocument/2006/relationships" id="266" r:id="R5822c8e6b7d74b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6bb6c66638457b" /><Relationship Type="http://schemas.openxmlformats.org/officeDocument/2006/relationships/slideMaster" Target="/ppt/slideMasters/slideMaster1.xml" Id="R48ce40619aed45c5" /><Relationship Type="http://schemas.openxmlformats.org/officeDocument/2006/relationships/notesMaster" Target="/ppt/notesMasters/notesMaster1.xml" Id="R6cd4e137393b4f70" /><Relationship Type="http://schemas.openxmlformats.org/officeDocument/2006/relationships/presProps" Target="/ppt/presProps.xml" Id="R0cf01e5516904200" /><Relationship Type="http://schemas.openxmlformats.org/officeDocument/2006/relationships/tableStyles" Target="/ppt/tableStyles.xml" Id="R7d0e363c2bae4a39" /><Relationship Type="http://schemas.openxmlformats.org/officeDocument/2006/relationships/slide" Target="/ppt/slides/slide1.xml" Id="R332dd3b7c3cf48f8" /><Relationship Type="http://schemas.openxmlformats.org/officeDocument/2006/relationships/slide" Target="/ppt/slides/slide2.xml" Id="Rb2e4a80ec1844b32" /><Relationship Type="http://schemas.openxmlformats.org/officeDocument/2006/relationships/slide" Target="/ppt/slides/slide3.xml" Id="R33bf2ed032524cf1" /><Relationship Type="http://schemas.openxmlformats.org/officeDocument/2006/relationships/slide" Target="/ppt/slides/slide4.xml" Id="R9658f3b6b1ba4def" /><Relationship Type="http://schemas.openxmlformats.org/officeDocument/2006/relationships/slide" Target="/ppt/slides/slide5.xml" Id="R4c560bd6f9a745e6" /><Relationship Type="http://schemas.openxmlformats.org/officeDocument/2006/relationships/slide" Target="/ppt/slides/slide6.xml" Id="R3eb4f2e645d14c4c" /><Relationship Type="http://schemas.openxmlformats.org/officeDocument/2006/relationships/slide" Target="/ppt/slides/slide7.xml" Id="R9fbdba580aa04c97" /><Relationship Type="http://schemas.openxmlformats.org/officeDocument/2006/relationships/slide" Target="/ppt/slides/slide8.xml" Id="R3a6284847ed44382" /><Relationship Type="http://schemas.openxmlformats.org/officeDocument/2006/relationships/slide" Target="/ppt/slides/slide9.xml" Id="R10946a2d513c4266" /><Relationship Type="http://schemas.openxmlformats.org/officeDocument/2006/relationships/slide" Target="/ppt/slides/slide10.xml" Id="R796c9c04ff6246b0" /><Relationship Type="http://schemas.openxmlformats.org/officeDocument/2006/relationships/slide" Target="/ppt/slides/slide11.xml" Id="R5822c8e6b7d74b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de15c6515f46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c85560c69a4e9b" /><Relationship Type="http://schemas.openxmlformats.org/officeDocument/2006/relationships/notesMaster" Target="/ppt/notesMasters/notesMaster1.xml" Id="R1c6da4c5924b45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349cd77b20404b" /><Relationship Type="http://schemas.openxmlformats.org/officeDocument/2006/relationships/notesMaster" Target="/ppt/notesMasters/notesMaster1.xml" Id="R8b8f321f52b344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ae4517521d4b7f" /><Relationship Type="http://schemas.openxmlformats.org/officeDocument/2006/relationships/notesMaster" Target="/ppt/notesMasters/notesMaster1.xml" Id="R2aaab3d1168545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cb9dc61b9c4aa9" /><Relationship Type="http://schemas.openxmlformats.org/officeDocument/2006/relationships/notesMaster" Target="/ppt/notesMasters/notesMaster1.xml" Id="R637e9846c48541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dbb4c4dc734161" /><Relationship Type="http://schemas.openxmlformats.org/officeDocument/2006/relationships/notesMaster" Target="/ppt/notesMasters/notesMaster1.xml" Id="R89514e27e2ae44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318157d9604d4c" /><Relationship Type="http://schemas.openxmlformats.org/officeDocument/2006/relationships/notesMaster" Target="/ppt/notesMasters/notesMaster1.xml" Id="R729b455347cc42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9eef2a589c41dc" /><Relationship Type="http://schemas.openxmlformats.org/officeDocument/2006/relationships/notesMaster" Target="/ppt/notesMasters/notesMaster1.xml" Id="Rddf8be92d59248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5811b281324efd" /><Relationship Type="http://schemas.openxmlformats.org/officeDocument/2006/relationships/notesMaster" Target="/ppt/notesMasters/notesMaster1.xml" Id="R134f79ec9c9648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132d54397d40c7" /><Relationship Type="http://schemas.openxmlformats.org/officeDocument/2006/relationships/notesMaster" Target="/ppt/notesMasters/notesMaster1.xml" Id="Rbc81db2b90d444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4e1df0dd9f4f80" /><Relationship Type="http://schemas.openxmlformats.org/officeDocument/2006/relationships/notesMaster" Target="/ppt/notesMasters/notesMaster1.xml" Id="Ra60007b8309048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10e18b16794782" /><Relationship Type="http://schemas.openxmlformats.org/officeDocument/2006/relationships/notesMaster" Target="/ppt/notesMasters/notesMaster1.xml" Id="R80ef035f58ac45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a4d48e4cc140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b2998031df4bca" /><Relationship Type="http://schemas.openxmlformats.org/officeDocument/2006/relationships/slideLayout" Target="/ppt/slideLayouts/slideLayout1.xml" Id="Rb54f9b51c1bd46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4f9b51c1bd46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46d50a2654d50" /><Relationship Type="http://schemas.openxmlformats.org/officeDocument/2006/relationships/image" Target="/ppt/media/image.png" Id="R13745f198f6a4939" /><Relationship Type="http://schemas.openxmlformats.org/officeDocument/2006/relationships/notesSlide" Target="/ppt/notesSlides/notesSlide1.xml" Id="R422ac5cbafd94d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6e3ad09fdf4430" /><Relationship Type="http://schemas.openxmlformats.org/officeDocument/2006/relationships/notesSlide" Target="/ppt/notesSlides/notesSlide2.xml" Id="R2c9151b5e07148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fc8dbc2bc44c56" /><Relationship Type="http://schemas.openxmlformats.org/officeDocument/2006/relationships/notesSlide" Target="/ppt/notesSlides/notesSlide3.xml" Id="R03e0d3166de446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9c87e02c7492c" /><Relationship Type="http://schemas.openxmlformats.org/officeDocument/2006/relationships/notesSlide" Target="/ppt/notesSlides/notesSlide4.xml" Id="R4920edee30ac4a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c3efaca5934bef" /><Relationship Type="http://schemas.openxmlformats.org/officeDocument/2006/relationships/notesSlide" Target="/ppt/notesSlides/notesSlide5.xml" Id="Re34bf596e77c4b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05a94aebe492b" /><Relationship Type="http://schemas.openxmlformats.org/officeDocument/2006/relationships/notesSlide" Target="/ppt/notesSlides/notesSlide6.xml" Id="Reb5b4df1509443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6efa13679452a" /><Relationship Type="http://schemas.openxmlformats.org/officeDocument/2006/relationships/notesSlide" Target="/ppt/notesSlides/notesSlide7.xml" Id="R4c20250fe5414c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10015937644b80" /><Relationship Type="http://schemas.openxmlformats.org/officeDocument/2006/relationships/notesSlide" Target="/ppt/notesSlides/notesSlide8.xml" Id="Rf079cad9402b47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230e12e5ac454f" /><Relationship Type="http://schemas.openxmlformats.org/officeDocument/2006/relationships/notesSlide" Target="/ppt/notesSlides/notesSlide9.xml" Id="R0a4babc3a6944b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b53344331641b7" /><Relationship Type="http://schemas.openxmlformats.org/officeDocument/2006/relationships/notesSlide" Target="/ppt/notesSlides/notesSlide10.xml" Id="R2708dcd20ded49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fd8fbed18451c" /><Relationship Type="http://schemas.openxmlformats.org/officeDocument/2006/relationships/notesSlide" Target="/ppt/notesSlides/notesSlide11.xml" Id="R8d37b13bb0fb40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591A9-58A9-491D-9CED-67A544BC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4C4D7-5347-49B9-AEAC-0DAD04CB4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83C7DB-B726-48A5-83A8-68C13097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Photoshop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EA862-BD26-4D87-AFB4-A0DDED22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beginner class helps Maya edit a school poster for the science fair.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01553A-CF27-4396-8EA8-A0614F23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7D91AC-3665-49B0-BAC2-6A379DCD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A57826-8EDC-47F6-8E3D-4C8F2BD00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D1BA0-3CAF-4972-9916-4B373667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745f198f6a493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920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10DB8A-84A9-4C3B-BC4B-7546771E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865A36-28D9-4FB8-B509-7F771B0A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F004A3-F9DC-4B47-AD70-1B6BA5E3C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B22DB-7E01-473F-80B8-D776D390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FB768A-DBB3-41EE-898B-561A7C37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photoshop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005230-EAA9-44E0-AD07-E414C9F0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E5DBC-EEAA-4DEF-B38E-B30EF82B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F4EA2A-BDBD-4AA2-9A75-2C0E0412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1344B7-355C-436D-8898-365C5F5D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the project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C1E7DF-37FE-43D1-8151-5E3D174A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E7D5B5-0F05-41EC-B7C4-9B34FDB7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CFCBC0-14E0-410F-A616-4E567CDC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Image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BE8418-ACDF-4564-81FE-9B2528F2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Crop the photo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C69E9-A29F-4584-9949-EED8395E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298D9-3709-4D64-97AB-D09CA8F1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8C1AA3-8E40-4BFF-BF29-9A977252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Text Design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0BC6F-4C27-416B-9241-00C2E1F7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Adjust color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3530E-36DF-4E31-A127-94936386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D92549-A3EA-488D-B6F2-FE26871C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BE7CCB-DA92-4C36-90BD-DAD8D919F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A84AFA-3B14-463A-B5B7-0B44AE09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390301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7FAC5-1787-451A-9EB5-CDFACA9D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46676-8AD3-4477-8A0B-44EACEA21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3D2789-3568-47B2-AECA-7C3707C8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68DDFC-8300-4697-AAC2-18C025C9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515F4-383E-4CD4-A2E9-EB78908F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 basic editing by improving one real poster step by step.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D9941A-72E5-4226-BC4E-EEE59D7D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E5529-8156-4573-A65F-13551652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755801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2DFA7B-E02D-49A8-967D-DFD7745A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6BB80-C354-4C94-8AC8-53B41356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8F50F4-FE3A-4B4E-A456-4FC254F7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408EA-055F-424E-A407-0526ADBF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5EC965-9702-4159-AC31-AE64A15D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to photoshop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607A1-E04C-40F4-BBA3-97E46F5F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8FCC2-7AAA-4B5B-BB24-2B1C2A23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8E8D04-156E-4FAA-9BBC-C7DC58B5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C74BE0-2F4D-4F1C-B714-0FD5859C6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photoshop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B102B-1CE4-44C2-968A-948BEEF7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42309B-BFB5-4FFB-BA12-7D1D4C7A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19909-1F42-4F30-9752-063B119B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DAC41A-844E-4692-B783-B8F1906D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52F76A-62A4-4763-BB5D-48C8CD0B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 basic editing by improving one real…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76D11-65F8-48DB-86A9-0C990A55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456D37-D903-4BF7-A80A-7727F8A7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9CAABE-B4C3-4C98-B06D-BBA4F9D2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EF2B24-8495-4835-9275-F479AFC3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C8E708-C6DA-4079-B3A5-5E6868E7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Export the file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E74CD8-59CB-44C0-9E14-CAC8C43C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862942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889723-3443-443B-962B-1DB71466D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BFF43-7593-447F-B4BA-CC93B6923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E86968-7D25-4461-B31C-B311C1BD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DC81E5-38CA-4FE4-8BF9-A4B24EB2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2F5FA-85FD-4BCA-B645-AA342327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8795D-C67D-4050-8A20-F93D0143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C893E-EAE2-4DA5-B22C-EC089E21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F8484-61C8-4A9C-8521-14816216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8FABF-696D-470A-B486-E1A569D3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the project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6FEFE-7842-4050-87C7-6EFB3DEC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081AAC-DF56-4864-B160-4BA9903A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14A7DC-FFE8-4838-BD8F-50239CAD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C00E7-038C-4030-B504-0733A045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Crop the photo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0B676-BA78-419E-B088-3510C7E7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D38E19-19B1-4848-91EC-E68B6AE79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0E3A7B-0577-4A77-B2FC-631CBB14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8A4463-2E8F-4562-8696-79FECDE6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Adjust color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903A70-B11F-4F50-B847-909BF8A5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15CC13-C444-46E5-994E-8D927585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D41D7D-161F-47AB-BAD5-A21610EF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AE14A9-8B4D-45B7-B33A-FAC426B3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A2378D-1AFA-419E-BC72-04FAB663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366D70-379C-4EAC-9451-4675611D4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8CE4D3-DECF-47EA-8DED-4525BCC2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43387C-8BBA-4D2C-8BFD-96A817FA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file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F655B7-FA39-451B-85FC-E39F2E31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426457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3AE6BC-6278-455E-AA4E-6B95FA1A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59232-105E-4F13-B87C-6037B15E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E05619-B27B-4F66-9146-47BFA8FA4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85154-144C-443B-B967-E84E2D9E8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D8424-DDB8-4AE8-90C0-9AA98EFC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photoshop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B8462F-ACDD-4B0E-B3D5-1E168122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56DEA-A258-406E-9DBB-42F574FC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C8046-6848-4069-9454-DB0FC1D5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88ECD9-9FDF-4A48-A970-D413CA29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poster photo looks dull and off-center.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92618C-D908-4A59-8088-2B550E46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E8645-258B-49A9-AB78-01F28435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title is hard to read on the background.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CABA8-66AC-49BF-8EA8-7C5B253C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884CE9-7E9D-47FF-B771-7074E25E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layout feels crowded and unfinished.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020C8-5B6D-4531-9E04-5DAC5960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4739B7-6786-4A63-A5BD-BE86E30C1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4F9C3D-FB38-4593-86AE-907E34BB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27464-E905-44AE-A4D1-3BF17134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image is cropped and brighter.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D6ED3-43FD-4570-92AE-799B230E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990132-DA75-4A4D-BCBF-7AB687A9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title stands out with cleaner spacing.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10F83E-6E31-4296-AE3E-85EA1A8B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A32D7-2C1B-4DD2-AFAA-AA0FAA59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poster looks organized and ready to share.</a:t>
            </a:r>
          </a:p>
        </p:txBody>
      </p:sp>
    </p:spTree>
    <p:extLst>
      <p:ext uri="{BB962C8B-B14F-4D97-AF65-F5344CB8AC3E}">
        <p14:creationId xmlns:p14="http://schemas.microsoft.com/office/powerpoint/2010/main" val="1946238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4B2462-A973-4057-A387-8F8EB659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828223-B2A6-46DA-BA7D-313D8573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8475CF-D3FC-4C55-AF70-99D16D00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ADA41-9386-4BC4-A518-5D53556E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2A359-CF10-43B6-BAC9-2A607313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4BB14-525A-4AC9-8236-9FDDAB42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E7DEEE-740C-4271-9D6A-2C4535135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7253A3-A7F2-4A07-A976-04638FC7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DE289C-E42B-435C-9BFB-460DB5AE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ART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5C19DE-2228-4DAD-B2A7-8EDF9790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first project that shows how to edit a poster clearly.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7CB954-BA28-4B44-AD73-C2F00554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EA4060-A274-42A4-9A88-FF98F2AD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FC5342-09E1-43EC-8872-09FCD0B5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D5D7F-44E0-40BA-A31B-8BF1BA32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2EDD1-E853-43CD-9196-4CD9875F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 lesson flow for introducing basic image editing.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54CB84-ED90-4E37-BA52-8A9E6516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5859D-5D13-4F73-B70B-0DF052C8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30C149-0126-4A1F-B6CD-6E8F95B5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711A52-63A8-457C-8833-A3116164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7AB097-53CA-4841-BFB3-FFCC4C38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short workshop example for a student design activity.</a:t>
            </a:r>
          </a:p>
        </p:txBody>
      </p:sp>
    </p:spTree>
    <p:extLst>
      <p:ext uri="{BB962C8B-B14F-4D97-AF65-F5344CB8AC3E}">
        <p14:creationId xmlns:p14="http://schemas.microsoft.com/office/powerpoint/2010/main" val="13898133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68AC96-1A13-4116-9F8C-0F8865C33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945C2-BB01-4884-AF7B-81E235A9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F3D89-F4A4-4B4B-85BC-2B03244C6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5DF6D-9CBA-467A-AE03-6209F7DE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2504B-883E-4466-A2BF-77E13DB5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9B8EE-41FE-41E2-A6EF-63499690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59E0E-D797-4CB5-A466-E2AB2139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77FD2-D61D-42DF-A958-968E4EEF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486A1-7867-4B40-8CE3-8C424527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34934A-D37D-4A93-B9A8-146B4144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1D10D-12F7-4959-955B-3DE7A221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the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0850F7-072C-4630-9B56-08E68A8B7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3C11E8-5C8A-4176-8BFD-8EDC1805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7FEF0-8E85-452C-A677-75F5BFAC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EA3DA-0C52-45C3-9AC6-10EE76D2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427618-F691-4DE6-BAE6-24F8BF2B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756D8-3A21-4FEC-AC7D-950A5014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Crop the photo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F3CC5-47D4-423F-ABD2-78E7777F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D64F5-6211-447A-B9EB-83EDD204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3D361A-53BC-44A3-B0BA-14E297F8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8F3974-00A7-483B-9BE4-A8EC2510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0AE24F-18B0-4218-881C-3BFEE841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2C4189-C892-4B84-9679-7E3A348F0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Adjust color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3787D4-574D-421B-A0CE-51A538C5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33941C-F101-42A4-AC8D-80042953C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33F8A9-A369-4886-BB1F-D7D04B5A2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FBD871-4E67-4E80-A984-CA071D21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D772C8-B2A8-4539-BE12-42A67EDB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475AD14-882D-40DF-BEBF-310F401C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181618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50EAC6-0A63-4513-963F-12598550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45DE0A-F8C7-41F8-9B0C-226D331D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54826-1FD9-4FDB-A760-C263E161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9406B-CBD3-42C8-8C42-1F4C5F96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377CC8-4219-48D2-856B-835564BC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photoshop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1589E0-4664-465B-A8E8-07BC29D21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518A6-8BB3-45C6-BD2E-F7346E28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2A247D-9B61-4AB5-99AF-BB4D201D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4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science fair poster into a clear final design?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58424B-F5FA-44DF-A730-1C0B45DD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EBCAB-902E-42D4-B3DB-925775CC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3E25A5-8C0F-4F26-ADCC-1185703C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2199A-CCAB-41C0-96E1-531BF82F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Crop the photo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E5EBE7-1AED-4B97-9482-AC9ACAE0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86BD9-388B-4600-9D06-D617AB3E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A6FE6D-77B6-47A0-9C07-9F15936C5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color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AAFABE-2E18-4850-8315-EC88B159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F37800-FE85-4D05-A93D-774754FC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3B794-FFED-4985-8270-6BDA2A78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file</a:t>
            </a:r>
          </a:p>
        </p:txBody>
      </p:sp>
    </p:spTree>
    <p:extLst>
      <p:ext uri="{BB962C8B-B14F-4D97-AF65-F5344CB8AC3E}">
        <p14:creationId xmlns:p14="http://schemas.microsoft.com/office/powerpoint/2010/main" val="11241436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12DB62-A448-47AB-AD3E-EC4DCB84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696C1-E30F-487D-B654-FD2AAE04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4B80F-AD86-457E-AF0C-82A70D505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D4C6D-979B-4269-8508-367B1671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B40B3-3F9F-48FB-9C68-9D289020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photoshop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FA9CD-70CC-41BD-B8EC-13D73A56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B3269-6A7F-42AE-8544-5389AE4B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3F194-0F28-4548-8079-CC67EE5E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F52B6-6FF2-4C95-9A89-9659CD2D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the project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D2EDFD-B92A-4AAC-99ED-86CFBB62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CB2E3-D85A-4383-AB26-CF842389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BC6C3B-F529-45F4-A7F2-03A1E305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F3E81-6EC8-43C1-A933-74F5CF41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D12E10-F38F-4145-B2B2-F5061A01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Crop the photo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6186DD-62F9-430B-8B22-A2CBD7DF1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DB9334-BCDF-4E3F-8421-443CC0A5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CC2D0B-1AF0-4A95-948E-B26AD9C3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587676-E39C-4BFE-8B6A-D70FC139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3AAB96-D674-4318-8BF2-6712EB1B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Adjust color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3617B8-88BF-4A75-BA89-6C91B4CF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DC9345-818F-458A-A463-33B705C55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057091-220D-4969-921F-9820F2CE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A435FE-B2E8-434C-92C4-D1513F50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09E516-F89B-4166-956E-8D832E27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file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28B467-8A3F-47A2-A271-ACD2D4ED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97039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3618BF-17CF-4403-A6D3-B07D6C800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4BB95-22CE-4CD8-9843-93E5D9DB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15C54-EBB9-4583-98EA-8038C350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the basics with one simple class project.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3E04F1-5201-4253-8F9C-997B4DCB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488E2-E9C9-42FF-94B4-7EC29CED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2FF86-E9AD-429A-958C-C834C0FF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F34CA-DDB8-4B67-A304-4C92A15B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67838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2026-10-01T20:28:14.1010000Z</dcterms:created>
  <dcterms:modified xsi:type="dcterms:W3CDTF">2026-10-01T20:28:14.1010000Z</dcterms:modified>
</coreProperties>
</file>