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b9177b9220842c5" /><Relationship Type="http://schemas.openxmlformats.org/officeDocument/2006/relationships/extended-properties" Target="/docProps/app.xml" Id="R2d5ebe2fd1a24753" /><Relationship Type="http://schemas.openxmlformats.org/officeDocument/2006/relationships/officeDocument" Target="/ppt/presentation.xml" Id="Re482bc43c44849d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c0794a3424e4eff"/>
  </p:sldMasterIdLst>
  <p:notesMasterIdLst>
    <p:notesMasterId xmlns:r="http://schemas.openxmlformats.org/officeDocument/2006/relationships" r:id="R89f6d017450c486c"/>
  </p:notesMasterIdLst>
  <p:sldIdLst>
    <p:sldId xmlns:r="http://schemas.openxmlformats.org/officeDocument/2006/relationships" id="256" r:id="Rc308879861564ea4"/>
    <p:sldId xmlns:r="http://schemas.openxmlformats.org/officeDocument/2006/relationships" id="257" r:id="Rd367096506c3475d"/>
    <p:sldId xmlns:r="http://schemas.openxmlformats.org/officeDocument/2006/relationships" id="258" r:id="R823b1ccb82cb4c9b"/>
    <p:sldId xmlns:r="http://schemas.openxmlformats.org/officeDocument/2006/relationships" id="259" r:id="R932348c762694172"/>
    <p:sldId xmlns:r="http://schemas.openxmlformats.org/officeDocument/2006/relationships" id="260" r:id="Rcf18dfdd3e014099"/>
    <p:sldId xmlns:r="http://schemas.openxmlformats.org/officeDocument/2006/relationships" id="261" r:id="R1e8f90515d444f5d"/>
    <p:sldId xmlns:r="http://schemas.openxmlformats.org/officeDocument/2006/relationships" id="262" r:id="Rbdcd8edb75464ac6"/>
    <p:sldId xmlns:r="http://schemas.openxmlformats.org/officeDocument/2006/relationships" id="263" r:id="R7fca630dc0734251"/>
    <p:sldId xmlns:r="http://schemas.openxmlformats.org/officeDocument/2006/relationships" id="264" r:id="R6cc3b88a7d3f4a2a"/>
    <p:sldId xmlns:r="http://schemas.openxmlformats.org/officeDocument/2006/relationships" id="265" r:id="R41c822ac79bd41d8"/>
    <p:sldId xmlns:r="http://schemas.openxmlformats.org/officeDocument/2006/relationships" id="266" r:id="R905425b26f36475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a7e3a9bc0984925" /><Relationship Type="http://schemas.openxmlformats.org/officeDocument/2006/relationships/slideMaster" Target="/ppt/slideMasters/slideMaster1.xml" Id="R1c0794a3424e4eff" /><Relationship Type="http://schemas.openxmlformats.org/officeDocument/2006/relationships/notesMaster" Target="/ppt/notesMasters/notesMaster1.xml" Id="R89f6d017450c486c" /><Relationship Type="http://schemas.openxmlformats.org/officeDocument/2006/relationships/presProps" Target="/ppt/presProps.xml" Id="Radd5ef58a5064a0c" /><Relationship Type="http://schemas.openxmlformats.org/officeDocument/2006/relationships/tableStyles" Target="/ppt/tableStyles.xml" Id="Ref18d6c5ac7e4a6d" /><Relationship Type="http://schemas.openxmlformats.org/officeDocument/2006/relationships/slide" Target="/ppt/slides/slide1.xml" Id="Rc308879861564ea4" /><Relationship Type="http://schemas.openxmlformats.org/officeDocument/2006/relationships/slide" Target="/ppt/slides/slide2.xml" Id="Rd367096506c3475d" /><Relationship Type="http://schemas.openxmlformats.org/officeDocument/2006/relationships/slide" Target="/ppt/slides/slide3.xml" Id="R823b1ccb82cb4c9b" /><Relationship Type="http://schemas.openxmlformats.org/officeDocument/2006/relationships/slide" Target="/ppt/slides/slide4.xml" Id="R932348c762694172" /><Relationship Type="http://schemas.openxmlformats.org/officeDocument/2006/relationships/slide" Target="/ppt/slides/slide5.xml" Id="Rcf18dfdd3e014099" /><Relationship Type="http://schemas.openxmlformats.org/officeDocument/2006/relationships/slide" Target="/ppt/slides/slide6.xml" Id="R1e8f90515d444f5d" /><Relationship Type="http://schemas.openxmlformats.org/officeDocument/2006/relationships/slide" Target="/ppt/slides/slide7.xml" Id="Rbdcd8edb75464ac6" /><Relationship Type="http://schemas.openxmlformats.org/officeDocument/2006/relationships/slide" Target="/ppt/slides/slide8.xml" Id="R7fca630dc0734251" /><Relationship Type="http://schemas.openxmlformats.org/officeDocument/2006/relationships/slide" Target="/ppt/slides/slide9.xml" Id="R6cc3b88a7d3f4a2a" /><Relationship Type="http://schemas.openxmlformats.org/officeDocument/2006/relationships/slide" Target="/ppt/slides/slide10.xml" Id="R41c822ac79bd41d8" /><Relationship Type="http://schemas.openxmlformats.org/officeDocument/2006/relationships/slide" Target="/ppt/slides/slide11.xml" Id="R905425b26f36475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c573c3ed25c41f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f7ecca61ce94356" /><Relationship Type="http://schemas.openxmlformats.org/officeDocument/2006/relationships/notesMaster" Target="/ppt/notesMasters/notesMaster1.xml" Id="R629843095611497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e3aa992073043f5" /><Relationship Type="http://schemas.openxmlformats.org/officeDocument/2006/relationships/notesMaster" Target="/ppt/notesMasters/notesMaster1.xml" Id="R063991c8a60c495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1f58f222cc8496a" /><Relationship Type="http://schemas.openxmlformats.org/officeDocument/2006/relationships/notesMaster" Target="/ppt/notesMasters/notesMaster1.xml" Id="R6c3b93f0b2c948b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3fad3b53e1948b1" /><Relationship Type="http://schemas.openxmlformats.org/officeDocument/2006/relationships/notesMaster" Target="/ppt/notesMasters/notesMaster1.xml" Id="Rfbe8e56fddb44e1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8eda7b620394f92" /><Relationship Type="http://schemas.openxmlformats.org/officeDocument/2006/relationships/notesMaster" Target="/ppt/notesMasters/notesMaster1.xml" Id="R9e828a25616042e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599b90c004e4a61" /><Relationship Type="http://schemas.openxmlformats.org/officeDocument/2006/relationships/notesMaster" Target="/ppt/notesMasters/notesMaster1.xml" Id="R3c3bf901412f4f0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cdf21e04c6a49bf" /><Relationship Type="http://schemas.openxmlformats.org/officeDocument/2006/relationships/notesMaster" Target="/ppt/notesMasters/notesMaster1.xml" Id="Rc40b319df0d84f9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c8c014f30e245e9" /><Relationship Type="http://schemas.openxmlformats.org/officeDocument/2006/relationships/notesMaster" Target="/ppt/notesMasters/notesMaster1.xml" Id="R44de94b5ccb948f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da7cba626524037" /><Relationship Type="http://schemas.openxmlformats.org/officeDocument/2006/relationships/notesMaster" Target="/ppt/notesMasters/notesMaster1.xml" Id="R4236de784572411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f3b982a161e4b88" /><Relationship Type="http://schemas.openxmlformats.org/officeDocument/2006/relationships/notesMaster" Target="/ppt/notesMasters/notesMaster1.xml" Id="Re715eadf763e451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a1df604744e41f2" /><Relationship Type="http://schemas.openxmlformats.org/officeDocument/2006/relationships/notesMaster" Target="/ppt/notesMasters/notesMaster1.xml" Id="R599c0a41534b475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d9617b315d48f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b1c19b3e8a7400e" /><Relationship Type="http://schemas.openxmlformats.org/officeDocument/2006/relationships/slideLayout" Target="/ppt/slideLayouts/slideLayout1.xml" Id="R6a71bd8030064bd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a71bd8030064bd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4c38fb4830412d" /><Relationship Type="http://schemas.openxmlformats.org/officeDocument/2006/relationships/image" Target="/ppt/media/image.png" Id="R76b2b5214c914b67" /><Relationship Type="http://schemas.openxmlformats.org/officeDocument/2006/relationships/notesSlide" Target="/ppt/notesSlides/notesSlide1.xml" Id="R45120729634f434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93ecea11c04346" /><Relationship Type="http://schemas.openxmlformats.org/officeDocument/2006/relationships/notesSlide" Target="/ppt/notesSlides/notesSlide2.xml" Id="Rc72f3663e50c4d2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3a8d76c94e498c" /><Relationship Type="http://schemas.openxmlformats.org/officeDocument/2006/relationships/notesSlide" Target="/ppt/notesSlides/notesSlide3.xml" Id="Ra04f2e054b40422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3b1ab189ed43c3" /><Relationship Type="http://schemas.openxmlformats.org/officeDocument/2006/relationships/notesSlide" Target="/ppt/notesSlides/notesSlide4.xml" Id="R880a1af06e0d40f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a03547785746cf" /><Relationship Type="http://schemas.openxmlformats.org/officeDocument/2006/relationships/notesSlide" Target="/ppt/notesSlides/notesSlide5.xml" Id="Rd61e5f678ccb4e3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ced99d3b934f49" /><Relationship Type="http://schemas.openxmlformats.org/officeDocument/2006/relationships/notesSlide" Target="/ppt/notesSlides/notesSlide6.xml" Id="R4841ecd623cd4a3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6f5f2981684a7b" /><Relationship Type="http://schemas.openxmlformats.org/officeDocument/2006/relationships/notesSlide" Target="/ppt/notesSlides/notesSlide7.xml" Id="R852dc9ec55174fc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829be745de4d08" /><Relationship Type="http://schemas.openxmlformats.org/officeDocument/2006/relationships/notesSlide" Target="/ppt/notesSlides/notesSlide8.xml" Id="Rc4a63bdd30c244d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babf12f17a4d05" /><Relationship Type="http://schemas.openxmlformats.org/officeDocument/2006/relationships/notesSlide" Target="/ppt/notesSlides/notesSlide9.xml" Id="R78b06fd1fd4f4ef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9a6f20d3604d5f" /><Relationship Type="http://schemas.openxmlformats.org/officeDocument/2006/relationships/notesSlide" Target="/ppt/notesSlides/notesSlide10.xml" Id="R84644aba3c8b4a2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cb02b2561d4a42" /><Relationship Type="http://schemas.openxmlformats.org/officeDocument/2006/relationships/notesSlide" Target="/ppt/notesSlides/notesSlide11.xml" Id="Rc25173ac784b40d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F0763F-15C6-4516-ACD1-0B779C832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6231A3-0975-47D4-993D-C71930B2F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78323D-0080-4AC5-98A6-DB25EE484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To Psychology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3592B0-19C1-4DCC-AB0D-780C43414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guides ninth graders through memory, sleep, and stress using one clear class case.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5B1457-3ACC-47F1-8AA7-FDF0B8C8F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D7282A-4859-461E-A7D6-C2FDAC54F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B0418E-C8D8-4AEA-88CC-54003A6CD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CAE751-37DB-41DD-A63C-80AEAF136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b2b5214c914b6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484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BA5423-B733-4AAE-82F2-46D5E8DE2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C58C7A-01EE-4110-BEA9-A01AAF978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4BDB57-8233-400B-AF9E-64ED657F2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DFB169-F906-4BA3-884A-0F0721FF3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115D9B-BF90-47F4-8639-67D963C5A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psychology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014ECD-7622-4EC0-8A53-590F52920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3E6783-B0D7-4774-9B34-4818F8171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69D93B-0CCB-4B35-ABB2-B06181E88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Class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27566D-29A2-4C5B-9965-4BE3BC8A7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class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443F51-BA69-426D-A4D0-C1E74D5FB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F552CC-72AC-4500-A9A7-2E819BDB1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E04708-64D2-449F-BABD-D0942E9CC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Case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31C642-4220-4EF9-9118-85EBE32DD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case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A2287A-7B07-4117-904F-492FA8776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734E6F-536B-4637-917A-5A464D1CA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060854-ED0B-498B-8968-5859F5BBE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Concept Links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38149F-2100-4832-988F-BE1AF4F99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concepts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0B6A6D-BD63-452A-8D5B-AD29B12B2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EF8BBD-C335-417C-A865-D618680E7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FE5742-3EF6-49FA-B234-C78D37D60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Reflection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F1E615-DB08-4677-8B7E-651A99F9E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Discuss student responses</a:t>
            </a:r>
          </a:p>
        </p:txBody>
      </p:sp>
    </p:spTree>
    <p:extLst>
      <p:ext uri="{BB962C8B-B14F-4D97-AF65-F5344CB8AC3E}">
        <p14:creationId xmlns:p14="http://schemas.microsoft.com/office/powerpoint/2010/main" val="698825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A01799-AA2F-4A4C-ABC2-DB317D61F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2E53B2-E673-4A9B-8880-ADDB2BE64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AC2774-90F9-4674-B8B4-4E8638CFB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B6A3D1-CC8A-4ADE-B0C7-953DAFBEC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78EE47-F0B6-40D8-9BC2-9D2648782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classroom case study that makes core psychology concepts feel real.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595A2F-6DA2-430E-9AE4-A86F61745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7C8594-C0B9-4CE6-90E0-82B69D03A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1524483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C7171E-297A-43B5-B5B2-7C44FF2D4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DDB13B-3824-45D0-A11E-81D3C773B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BFE8A3-F42E-48FC-B380-C781193E4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21F6C5-33D7-445C-982A-7B79D25B3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2540F3-1C81-423E-8F5D-05B9E3CDF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intro to psychology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21ACDB-8214-41C8-A078-80066EC15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973D25-A79C-47C7-A129-31A49D4B7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B76ED7-08D8-4E0C-9F0E-CF278974D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85BD7E-D915-44E1-AC6A-60983B83C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psychology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9FF488-1DFE-4A6A-9077-9FA60C0DD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D63B8F-B260-4DC1-980D-107AE73AD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B51B60-BD28-4B12-94E8-7F973E459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E5E95F-FF22-4887-994B-0D334D3F0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3D16BE-F97A-4539-948D-2010A4022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classroom case study that makes core ps…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4BEFD0-A728-4EE0-8E89-D664C9547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6DD0E9-B142-449B-B267-50C0C22A0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C424F2-857C-4379-9002-4AFCB07DA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CEF388-92AE-4A55-BE12-5047C0AAF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FE6F24-63E7-4E85-8373-7DD27CE6F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Education: Wrap with reflection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2B0C34-2E71-4921-ACB8-C1A25197F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066646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1C12264-31D6-44A0-9438-AD69DA48A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590725-E763-4BDA-A7FA-655C7088A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82DB2C-B2CF-460B-BBFE-01FFA9D49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87209C-9879-49A2-BB48-34EF7728D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800056-D3C3-4F57-B0B6-67DAA436E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57B167-F0A9-411A-A810-577A02E39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190405-3325-415F-9B39-DB57FB916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437E36-A38C-486E-BED5-F1E57C6F0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6F2C10-7DAF-4D29-940B-83DCB458F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class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A56422-7B95-428F-A605-3C453D4B3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FA3EA5-DA04-4C25-9E97-593DA18C2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F11100-FFDB-4903-9F9E-7E8818667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33D40D-F45C-4FC9-B74B-D4B8C8E13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Introduce the case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D2C2C2-7770-4D50-86D6-427441222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A84EC3-C225-4820-9239-BC01C1515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21F66E-6136-4D9F-806B-3608E68B2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0E043B-41C9-4549-8333-5D845C4B8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key concepts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76FC25-2F7D-4A80-8D5E-C8A4136AB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C0B0CE-A106-4635-91C4-A9FCB054B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C020BD-13A4-4246-B7C1-BE07EA914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967392-30E7-4E09-BDAC-80405502D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Discuss student responses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1C88A4-5214-4DFC-BEBB-B27708CA8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A177A5-6C28-49E7-9EA1-A7B05313E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FD4E990-7609-4CA1-B126-563CFE86D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46D37EB-83E7-40A2-AEB7-EC2665837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Wrap with reflection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9A453C3-3584-4D95-8C63-F2606C0B0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4621200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36E866-4B17-4D70-8C9C-B68CE9DD7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F1CD17-8237-41AC-9160-F26BD5A2A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A7DEFA-32CA-447A-A512-0CC7CFD6A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064426-D6EF-4931-935E-04C2E6443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02FC6C-F161-4BB5-A072-61E1065D7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psychology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921BB5-B588-46DD-880A-E0E2A0137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677B2E-DF3E-4B01-B639-C119E09B7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4CE894-C659-4F70-857A-8A24E0AA3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3E8204-B36C-454E-8E04-1B6122688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Topics feel disconnected from daily life.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5FA6F0-8F4D-4D68-8FD0-452821631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18EAD7-0310-462C-900A-E0504DD0E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Students answer without much discussion.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5DD4EF-6DF3-4E78-9DC4-23D39C547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BA92E0-D058-4FD2-BE47-C37C62153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lesson lacks a clear narrative.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E875DC-A4DC-4023-9AD9-96D35002D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F6C2C6-6F78-47EA-A913-3CAB24237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A376EC-8A9E-4CC6-8CC3-F3F558096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7B2FC6-B2DC-460E-A384-85D46851D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story ties the concepts together.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540AF9-56C4-4154-BC6E-50E51B933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149F1D-1BF0-4D66-A712-889A745A9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connect ideas to familiar experiences.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ACF4CD-E113-4556-ACEC-8257A63C0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CBF3BE-231B-4541-AF75-2372B9BB9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ends with a focused takeaway.</a:t>
            </a:r>
          </a:p>
        </p:txBody>
      </p:sp>
    </p:spTree>
    <p:extLst>
      <p:ext uri="{BB962C8B-B14F-4D97-AF65-F5344CB8AC3E}">
        <p14:creationId xmlns:p14="http://schemas.microsoft.com/office/powerpoint/2010/main" val="4372097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E6E4E9-9EA8-489D-AE2E-0A0AF080F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F36C5F-332F-49A1-8692-FAFBD6E96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AC6B2F-C9FC-468F-9A44-BB9AFCE2A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58F54C-2B73-4798-94C0-03EB79242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707465-DA79-43F7-8304-C5909FBF3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3D7E96-15C6-40A5-9BF8-14F6D523D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254E0E-4D96-4519-927F-6B2362AB7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0AD55D-FFAD-4585-8960-B8E7AFD7D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01A9C9-2E97-407A-AEE9-9ADEE370A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PSYCHOLOGY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1B1140-DC58-42DC-9E43-7D8703C94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lesson flow that turns abstract ideas into a relatable classroom example.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DB961E-DB4C-4E52-A23F-2306E25EF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3F008C-1EFF-4154-9E6F-812D88F24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C87D12-943F-42C7-B3D1-46AA9E5C2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46C99C-62B2-4D22-9BF4-E2640FC64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TEACHER TRAINEES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A013EE-D15E-43BC-8DE8-0D6ED4E15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model for introducing psychology topics with discussion and reflection.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648AD3-1F31-4C8B-AA5A-19E0F54A5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B6CBEB-7C40-4410-9058-64BD5266F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7DEC7C-3B68-4564-A189-889D1F7A5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0B09AB-54E3-428E-9E30-8C6811839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CURRICULUM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D8426F-17BC-4B3C-BA67-9F10CDE28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polished structure for building a lesson around one memorable student scenario.</a:t>
            </a:r>
          </a:p>
        </p:txBody>
      </p:sp>
    </p:spTree>
    <p:extLst>
      <p:ext uri="{BB962C8B-B14F-4D97-AF65-F5344CB8AC3E}">
        <p14:creationId xmlns:p14="http://schemas.microsoft.com/office/powerpoint/2010/main" val="10146055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A7BA44E-0877-45EB-B6ED-9FAB1FB59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22F4C6-D16F-4540-AAF1-4E4EE01A2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63962A-81D2-44D2-B69C-6A723C072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BE2145-E722-4FA4-8B6D-91032B341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59D868-2CCD-4BA6-9AFD-CEB63BB74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BF058F-8DF8-4BFF-B96C-8EB943DB5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472E46-5CFE-4CF8-B11F-E2481A010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DEB599-6427-4552-B099-D495739C2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16D75F-64FA-49CD-8B19-1FA876A23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EDCBF4-09D0-4ABF-810D-27C39A7EC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9C716C-0981-46BD-852A-199FFDAA0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class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AF1B37-08B8-4CDF-992E-C29243CB5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9400CB-E663-4FB0-8863-CAB42DD0E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B6C545-0FC0-436C-956A-9E9D44B5C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0A7DB3-FB5C-4F45-A96E-C65BC4C7A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26C0A3-F116-44C8-9CC2-D629AD562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6C74DC-BD51-4E5B-9B00-D37DC61A1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Introduce the case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F8FC43-25BE-47EF-81EC-CBBC948C5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4F0AAE-2262-4C4A-B0F0-CCFE91FF9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5F1E69-A63D-4538-8A9F-B0450727E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6E5C84-FA04-4DE7-998D-5F9671752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97A6EE-832C-40EB-91A8-C375BAC33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4DFBC1C-00BE-4E98-9252-2A1B33D6D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key concepts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4ACE6FB-CA31-4C0F-86E0-708D051F1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9F9CF9-6103-47CF-9F7B-4A64A2492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3C97772-2305-4297-811B-717AD06E8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E6CF797-1E4D-42C1-A86D-FB7985BED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4EF9C7E-218C-4038-B8CE-B93476CFE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19706F3-70BE-4833-8CEB-854572952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Discuss student responses</a:t>
            </a:r>
          </a:p>
        </p:txBody>
      </p:sp>
    </p:spTree>
    <p:extLst>
      <p:ext uri="{BB962C8B-B14F-4D97-AF65-F5344CB8AC3E}">
        <p14:creationId xmlns:p14="http://schemas.microsoft.com/office/powerpoint/2010/main" val="415934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FF9F18-8600-4D3B-82F7-C9EB9B03A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8BCD62-1EDA-46B3-A21D-C221B8FC8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2E6ECB-1BA2-40A8-AD04-9B5D2AE8A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91C30D-512F-4D22-B56F-CF37D0392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69400D-C5D0-421A-A14C-5519D05A1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91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psychology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25576C-3ECA-46E9-BDA7-7F15485C1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C7504B-56CB-4E5A-A758-D6F1E025F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11E0CE-F639-4B60-87B5-B0EE4D7BE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30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does Maya's late-night study habit affect memory, stress, and classroom performance?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36D987-FD69-47A3-8F0E-D061E4D91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73F52E-BA22-44CB-A7D4-B266B310B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EF99FC-6D05-4FAC-9E89-CBB9314E3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A9CE58-0EFD-4C41-8F0F-385CFA279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case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A1C96A-5A3C-414E-A2EA-5458C2009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4982A6-DA7B-477B-A623-83790433D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9803D3-8886-45DF-8432-1973D3B13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key concepts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5444B5-491A-4940-B5B3-AEEE7CE40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1013A7-0524-4F36-8AAC-4B1AD7DC5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DD6A3D-3633-40A3-A8DE-D526F210F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Wrap with reflection</a:t>
            </a:r>
          </a:p>
        </p:txBody>
      </p:sp>
    </p:spTree>
    <p:extLst>
      <p:ext uri="{BB962C8B-B14F-4D97-AF65-F5344CB8AC3E}">
        <p14:creationId xmlns:p14="http://schemas.microsoft.com/office/powerpoint/2010/main" val="71576713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485560C-A175-4555-928E-5AE28BCA4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74297E-4C6E-4FA3-955A-C308406FA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F94B5F-AE31-47B6-9BDC-204A94956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CCE170-B5B5-40C9-B2A6-74FAD5A0E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2E71DC-EB63-4380-B08E-FB5A683D3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psychology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11EAFC-852E-4B54-AA95-93A934B46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1135F9-B2E2-4E53-BDCA-1B14EFBE5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2584F4-2C55-44F6-8489-6EDFD1606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EAFEED-D697-4663-B7F2-16D7351A9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class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23FB0B-0A76-48C3-9F5C-4E4967DEA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14FA3B-72CF-43BF-865C-5DBE273B9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9F7E9E-41F9-4796-AF2B-ED92E2700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F72107-C7D9-4051-9353-CFEDEDB66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F8CCCE-24FD-48C9-AD10-651FB1155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Introduce the case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7E3AA1-C848-4C3F-9BDB-60CA09E56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A5E03C-9AE9-4E06-872F-77521A8D3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63ACF5-FD57-4999-8A9E-1FDC920B2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EA81EB-B6E0-40AD-869F-DC0038B31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CC91BC-E088-458A-AB53-4493474F7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key concepts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DAF2A2-B295-4452-B158-2C19D6DB1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44E955-E832-44F2-968C-6024BA0A3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49CA60-30B8-4274-9E55-2F9895271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2773F6-64E6-4745-BADA-96D8118D3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6279FA5-E8EA-4C12-BF1D-18DA3B48B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Wrap with reflection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6A90DAC-C326-4CF7-9CAC-C8D2EFD13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4495001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8E6F4A-969E-4499-B70A-1799A2AF6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48859C-E4B0-4238-94E9-23C2A0F60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E09929-0228-403D-9D6F-8865CAA2C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student story into a clear psychology lesson.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672C06-276B-4038-9E12-E911282BB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CA88DA-4A98-4904-BC6C-15551856D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C0BCFC-4345-4B2F-8427-86B6C2D42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DB8ECB-7429-41AF-91F1-81A213C2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708361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2026-10-01T20:56:47.5190000Z</dcterms:created>
  <dcterms:modified xsi:type="dcterms:W3CDTF">2026-10-01T20:56:47.5190000Z</dcterms:modified>
</coreProperties>
</file>