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c2873e5d034e82" /><Relationship Type="http://schemas.openxmlformats.org/officeDocument/2006/relationships/extended-properties" Target="/docProps/app.xml" Id="Ra52caf5bf0d84bc1" /><Relationship Type="http://schemas.openxmlformats.org/officeDocument/2006/relationships/officeDocument" Target="/ppt/presentation.xml" Id="R509b54b5af3445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5d979a1598442d"/>
  </p:sldMasterIdLst>
  <p:notesMasterIdLst>
    <p:notesMasterId xmlns:r="http://schemas.openxmlformats.org/officeDocument/2006/relationships" r:id="R7e8e401a245248e0"/>
  </p:notesMasterIdLst>
  <p:sldIdLst>
    <p:sldId xmlns:r="http://schemas.openxmlformats.org/officeDocument/2006/relationships" id="256" r:id="Re408159c08074d94"/>
    <p:sldId xmlns:r="http://schemas.openxmlformats.org/officeDocument/2006/relationships" id="257" r:id="Rc240a77ca0ce4fc7"/>
    <p:sldId xmlns:r="http://schemas.openxmlformats.org/officeDocument/2006/relationships" id="258" r:id="R8cdb52a25b2142cf"/>
    <p:sldId xmlns:r="http://schemas.openxmlformats.org/officeDocument/2006/relationships" id="259" r:id="R6690c977f814432f"/>
    <p:sldId xmlns:r="http://schemas.openxmlformats.org/officeDocument/2006/relationships" id="260" r:id="R484a9efe82404622"/>
    <p:sldId xmlns:r="http://schemas.openxmlformats.org/officeDocument/2006/relationships" id="261" r:id="R249a8be1c7484c70"/>
    <p:sldId xmlns:r="http://schemas.openxmlformats.org/officeDocument/2006/relationships" id="262" r:id="R466a645585d2444a"/>
    <p:sldId xmlns:r="http://schemas.openxmlformats.org/officeDocument/2006/relationships" id="263" r:id="Rdc75aa5094324a49"/>
    <p:sldId xmlns:r="http://schemas.openxmlformats.org/officeDocument/2006/relationships" id="264" r:id="R08dc02ed50a24676"/>
    <p:sldId xmlns:r="http://schemas.openxmlformats.org/officeDocument/2006/relationships" id="265" r:id="Rc3159f1a93f84e24"/>
    <p:sldId xmlns:r="http://schemas.openxmlformats.org/officeDocument/2006/relationships" id="266" r:id="Rfd3ca53fb568400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315bc4f7ef4fbd" /><Relationship Type="http://schemas.openxmlformats.org/officeDocument/2006/relationships/slideMaster" Target="/ppt/slideMasters/slideMaster1.xml" Id="Rf65d979a1598442d" /><Relationship Type="http://schemas.openxmlformats.org/officeDocument/2006/relationships/notesMaster" Target="/ppt/notesMasters/notesMaster1.xml" Id="R7e8e401a245248e0" /><Relationship Type="http://schemas.openxmlformats.org/officeDocument/2006/relationships/presProps" Target="/ppt/presProps.xml" Id="R5c3ac4c02edb45ad" /><Relationship Type="http://schemas.openxmlformats.org/officeDocument/2006/relationships/tableStyles" Target="/ppt/tableStyles.xml" Id="R86d162ab60864f7e" /><Relationship Type="http://schemas.openxmlformats.org/officeDocument/2006/relationships/slide" Target="/ppt/slides/slide1.xml" Id="Re408159c08074d94" /><Relationship Type="http://schemas.openxmlformats.org/officeDocument/2006/relationships/slide" Target="/ppt/slides/slide2.xml" Id="Rc240a77ca0ce4fc7" /><Relationship Type="http://schemas.openxmlformats.org/officeDocument/2006/relationships/slide" Target="/ppt/slides/slide3.xml" Id="R8cdb52a25b2142cf" /><Relationship Type="http://schemas.openxmlformats.org/officeDocument/2006/relationships/slide" Target="/ppt/slides/slide4.xml" Id="R6690c977f814432f" /><Relationship Type="http://schemas.openxmlformats.org/officeDocument/2006/relationships/slide" Target="/ppt/slides/slide5.xml" Id="R484a9efe82404622" /><Relationship Type="http://schemas.openxmlformats.org/officeDocument/2006/relationships/slide" Target="/ppt/slides/slide6.xml" Id="R249a8be1c7484c70" /><Relationship Type="http://schemas.openxmlformats.org/officeDocument/2006/relationships/slide" Target="/ppt/slides/slide7.xml" Id="R466a645585d2444a" /><Relationship Type="http://schemas.openxmlformats.org/officeDocument/2006/relationships/slide" Target="/ppt/slides/slide8.xml" Id="Rdc75aa5094324a49" /><Relationship Type="http://schemas.openxmlformats.org/officeDocument/2006/relationships/slide" Target="/ppt/slides/slide9.xml" Id="R08dc02ed50a24676" /><Relationship Type="http://schemas.openxmlformats.org/officeDocument/2006/relationships/slide" Target="/ppt/slides/slide10.xml" Id="Rc3159f1a93f84e24" /><Relationship Type="http://schemas.openxmlformats.org/officeDocument/2006/relationships/slide" Target="/ppt/slides/slide11.xml" Id="Rfd3ca53fb56840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7250782bf845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826fa9356349ff" /><Relationship Type="http://schemas.openxmlformats.org/officeDocument/2006/relationships/notesMaster" Target="/ppt/notesMasters/notesMaster1.xml" Id="Rdf843165482b4bc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e1d590ee744596" /><Relationship Type="http://schemas.openxmlformats.org/officeDocument/2006/relationships/notesMaster" Target="/ppt/notesMasters/notesMaster1.xml" Id="R011383e939ff45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3477d6fb034966" /><Relationship Type="http://schemas.openxmlformats.org/officeDocument/2006/relationships/notesMaster" Target="/ppt/notesMasters/notesMaster1.xml" Id="R6997a0b7e45c42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bc1d0ca1ec48f4" /><Relationship Type="http://schemas.openxmlformats.org/officeDocument/2006/relationships/notesMaster" Target="/ppt/notesMasters/notesMaster1.xml" Id="Rde04086da36d4d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35b5a83d654ecf" /><Relationship Type="http://schemas.openxmlformats.org/officeDocument/2006/relationships/notesMaster" Target="/ppt/notesMasters/notesMaster1.xml" Id="R3bc0e8dea7cf4c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0dddb5a6c947d0" /><Relationship Type="http://schemas.openxmlformats.org/officeDocument/2006/relationships/notesMaster" Target="/ppt/notesMasters/notesMaster1.xml" Id="R2de3ce15146f4e5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1c7f579ac643b5" /><Relationship Type="http://schemas.openxmlformats.org/officeDocument/2006/relationships/notesMaster" Target="/ppt/notesMasters/notesMaster1.xml" Id="R99503960b47d4da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3ee85439b9465b" /><Relationship Type="http://schemas.openxmlformats.org/officeDocument/2006/relationships/notesMaster" Target="/ppt/notesMasters/notesMaster1.xml" Id="Rafbe00d7a959418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a5018c2e115460f" /><Relationship Type="http://schemas.openxmlformats.org/officeDocument/2006/relationships/notesMaster" Target="/ppt/notesMasters/notesMaster1.xml" Id="R9f9e0fa8c1de4d2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ad8cc9c394b41b8" /><Relationship Type="http://schemas.openxmlformats.org/officeDocument/2006/relationships/notesMaster" Target="/ppt/notesMasters/notesMaster1.xml" Id="R90ec79c194a649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37c5ee2825466b" /><Relationship Type="http://schemas.openxmlformats.org/officeDocument/2006/relationships/notesMaster" Target="/ppt/notesMasters/notesMaster1.xml" Id="R434ddc1cf20b46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8eea3c57d641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8efce0bcce4e26" /><Relationship Type="http://schemas.openxmlformats.org/officeDocument/2006/relationships/slideLayout" Target="/ppt/slideLayouts/slideLayout1.xml" Id="R92e3b9dfaba34f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e3b9dfaba34f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f46efb43c34138" /><Relationship Type="http://schemas.openxmlformats.org/officeDocument/2006/relationships/image" Target="/ppt/media/image.png" Id="R38dc1d01e11d423f" /><Relationship Type="http://schemas.openxmlformats.org/officeDocument/2006/relationships/notesSlide" Target="/ppt/notesSlides/notesSlide1.xml" Id="R670c297c06054f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064baf61f1410d" /><Relationship Type="http://schemas.openxmlformats.org/officeDocument/2006/relationships/notesSlide" Target="/ppt/notesSlides/notesSlide2.xml" Id="Rd5f084e3325941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378912ac304f99" /><Relationship Type="http://schemas.openxmlformats.org/officeDocument/2006/relationships/notesSlide" Target="/ppt/notesSlides/notesSlide3.xml" Id="R782e58ce108742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d80e5e4974946" /><Relationship Type="http://schemas.openxmlformats.org/officeDocument/2006/relationships/notesSlide" Target="/ppt/notesSlides/notesSlide4.xml" Id="Rf0a424b3ecb0426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af6e259baa40b9" /><Relationship Type="http://schemas.openxmlformats.org/officeDocument/2006/relationships/notesSlide" Target="/ppt/notesSlides/notesSlide5.xml" Id="Rb05725946c8f4d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f45edf4254124" /><Relationship Type="http://schemas.openxmlformats.org/officeDocument/2006/relationships/notesSlide" Target="/ppt/notesSlides/notesSlide6.xml" Id="R4daab54c50e848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b7c5e55d14b6c" /><Relationship Type="http://schemas.openxmlformats.org/officeDocument/2006/relationships/notesSlide" Target="/ppt/notesSlides/notesSlide7.xml" Id="Rc4389f8f928e42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d4630a9d634b74" /><Relationship Type="http://schemas.openxmlformats.org/officeDocument/2006/relationships/notesSlide" Target="/ppt/notesSlides/notesSlide8.xml" Id="Rf716235f7dc6417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e24f84c58d4927" /><Relationship Type="http://schemas.openxmlformats.org/officeDocument/2006/relationships/notesSlide" Target="/ppt/notesSlides/notesSlide9.xml" Id="R4330ea5e8636492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e51ac499274ce7" /><Relationship Type="http://schemas.openxmlformats.org/officeDocument/2006/relationships/notesSlide" Target="/ppt/notesSlides/notesSlide10.xml" Id="R779f382ad70444e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97da59ccda4b94" /><Relationship Type="http://schemas.openxmlformats.org/officeDocument/2006/relationships/notesSlide" Target="/ppt/notesSlides/notesSlide11.xml" Id="R3920ad47784541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840925-F374-4EA6-B797-D23E122A6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CEF9CF-E40C-4BB8-8E3B-870712EE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2E363-0141-4E05-97ED-FB30D39BB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Shakespeare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92D6E8-F007-40DB-91F6-638E1C9C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ninth-grade class explores Romeo and Juliet through scene reading and discussion.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0942FC-B57E-4D19-8B98-3F839142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FF3759-7D07-4880-AC04-42E88ABE9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9B48A8-FA82-4928-82EB-26ED10E8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80D987-2F91-4146-8D46-9E6373C50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dc1d01e11d423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22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44622A-F73E-4D8B-969F-D28C44686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96A14-F08E-44EA-8B08-8AF16305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2BCD06-C8FD-4109-9E44-99FF588B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DB2EF-4602-4EF7-840D-7EA19DDF6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D60B75-006A-4843-9012-2B85D87E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shakespeare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F8E27-C812-46A4-9079-83413F0B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63D494-C2E7-4B38-95D2-9AB148218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25FCB4-F609-4A08-B5F6-7893623A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D323E-98A6-4798-BC09-0283AA5FB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9268DD-1043-4940-89A4-979B24EF9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4CD55-57CC-4F84-B73C-8EC54C8D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01DB84-2038-4FCC-8798-DB099E858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Act by Act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824420-562E-4685-8360-F0D2D439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key lines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A8B3FB-D977-42EF-A15E-511D2FB1C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6AD296-B1AB-4FF6-876E-54C033B1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926C14-93C9-4206-9AB5-57E7053B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Activity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F531F2-D733-4CC9-A67D-2AACC64C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Discuss motives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7260AC-A2DE-4272-AA31-6C6EB2DE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0BF0CB-5F91-4542-BBE0-A756CEE71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6CC3F9-84A3-41A5-B4FC-4E5F07CBE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Exit 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419E00-5E05-41D0-9FF5-AFBC9DBD4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themes</a:t>
            </a:r>
          </a:p>
        </p:txBody>
      </p:sp>
    </p:spTree>
    <p:extLst>
      <p:ext uri="{BB962C8B-B14F-4D97-AF65-F5344CB8AC3E}">
        <p14:creationId xmlns:p14="http://schemas.microsoft.com/office/powerpoint/2010/main" val="15070440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F5BD58-8F5F-4BE9-A39C-4984CA9F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CB5061-18C8-43BF-AD28-AF3DA84A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100909-E61F-45E7-A820-33E82111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500DA5-C5C1-49FB-AA15-7AC37704A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E48560-E320-43E6-B54A-CBC7447E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Shakespeare feel clear, lively, and classroom-ready.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B06E2-B4C8-40C2-9FAD-1A1AA7A1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D2994-4AEC-4A12-A0C2-8451BEDD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20201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592C0A-8AFA-4F63-B23B-C884D02D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C64C3-0454-4286-8A38-938FC166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C45F00-1015-4A64-A00F-80360CC2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F23DED-37A1-4E1E-8BDF-DB60077F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682020-371D-44F8-BE9D-C8CF1BA0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intro to shakespeare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98E5F-7130-422B-BEA3-02549615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8627F1-1747-469B-A953-AE473A814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CB6A3-399C-4C88-9BB9-90A5DC0C2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2D012-D434-49FE-9A6F-23E3121AF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shakespeare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EB2851-2CC1-45D1-9EEC-2D0D455D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75DFC2-FD49-4239-B754-A3F06936F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E30CD8-9DE4-45EA-8622-0FF07F6C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5889EA-7543-4D87-B2BB-2146AC060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30D94-6664-4EF2-B00B-BAE8B7F92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Shakespeare feel clear, lively,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3838BF-8EFE-4634-9CF0-33A465504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7ECE12-9C15-4DFB-9C50-5B5391C5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49558C-08C9-4F85-A36C-F0E128BE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A7D0CB-EF03-4E4D-92FA-F4C748FE9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BF15D1-8F7B-4084-92B2-5DD843FAC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Wrap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7A7A13-7AC3-44ED-8FE1-6265D3AB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799530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4B0163-93AD-4A47-A115-6C822E88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175409-CB99-459E-A24D-7F2F6FFD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4EAFD7-52CE-48AD-A2A4-8E6304D65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FF9B9A-69D6-40A9-8BA7-5E204985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D69357-81C5-4879-9F6B-AD9084D55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B92B3-E7B0-4A5B-8625-89EEBF9EC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8C02E-1910-42D3-984F-F2C53D59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C6F43F-480A-44E3-8531-60F9B96E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ED7C13-4807-49AD-BC9D-4C6D0C20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5E7D2D-5FAB-4D76-8828-78143458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C7C11A-07B8-45BF-B230-20D8CF1FF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5F0FE-4CCF-41FB-87A6-DA8D55F5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964B82-CEB5-4FAA-BA9F-FE1FF7DC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key lines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030C75-2F22-4159-9FD4-7315A11B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64A231-7D30-459C-A381-E06A60D19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CA442E-2B08-4124-A3A7-DC804D04E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086891-CDDE-4A9D-9BA9-A2A4D288F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 motives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9D75C8-B3C7-4059-B535-445246F0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ABCA0F-EF33-4E20-ABB3-4F7D3292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D9A467-9C93-4FE0-847A-20C24F39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73F497-0FE8-4651-B511-84951CF19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themes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9D84E1-6719-4E12-B172-7D361C14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C65428-2D58-42A2-81E4-87F8B3EEF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531C01-8DC8-43C2-B131-BF981807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5CDD18-D6F2-4B8F-93EF-FFFB699C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06276C-BD0F-481B-86C2-467608EF6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864761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D1C0DF-2F29-415F-A982-B94575619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73061-FC1F-41DE-B88C-F025D2A4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AEEB8C-E86E-414D-9797-874B121F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4B9F3-78E0-4588-B04B-C2EEAF51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4804A0-066F-4E00-8E7E-82A4D467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shakespeare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30630-742C-4565-A39F-C88451E9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2EAF2-1ECB-496B-838F-D4A40FC0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C6ED43-0375-4C9E-ADC1-17B123C7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9CF5D2-42C6-4FF5-BEF5-AC6CA158A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feel lost in the old language.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8D4A68-A270-4124-8CA9-1801DDBB1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D1F69-4E7B-4096-AED2-D2DB6531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lesson lacks a clear reading path.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612825-1273-46C0-8EBB-7782AC0B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FDA725-ECA8-49F1-A55B-8CDCD3BE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Discussion questions feel too broad.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E4035F-3293-4CB0-A87E-D0B49A0E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CD3947-CFA5-4B86-B98A-B6A7497F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D372B2-B41B-4BC8-A4E3-FE2084499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21DA3B-704D-4DDD-AFE3-0DAE2D7A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follow the story with confidence.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5EA0B2-601E-49D1-806D-FA57B3C5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CFD4D6-6E4C-4763-B249-C745A2C3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focused classroom task.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DAB5C-37AD-4F17-9B7F-72DC9421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8169AC-9689-4303-9CE7-867842A0D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ends with a thoughtful takeaway.</a:t>
            </a:r>
          </a:p>
        </p:txBody>
      </p:sp>
    </p:spTree>
    <p:extLst>
      <p:ext uri="{BB962C8B-B14F-4D97-AF65-F5344CB8AC3E}">
        <p14:creationId xmlns:p14="http://schemas.microsoft.com/office/powerpoint/2010/main" val="4560348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6926AC-CFCF-47C9-8B3C-5970032B5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EEEC27-BA1B-4A49-A9FC-D88BCA57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B4ECAE-D579-45B9-8D17-42639164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11EAAE-3A05-4C40-9912-42637088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286AE6-7BA4-4343-9AEB-65067CA8A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668C3-76E8-40A1-8579-A03E82BE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CF4FE6-E933-4B9A-89A5-2B02EFA1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8A7F08-1D79-40B7-BA37-9D9843126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97072A-F4B3-4D6C-8125-D7A3F598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ENGLISH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FC3FDE-C9AD-4F94-A7EA-988B57F4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guide students through a first Shakespeare lesson.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99659E-C4D2-47A9-9C13-7CD4BFDD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5CD348-8D7B-4DC2-B2C1-E5088EDE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FEC889-543D-4B25-9FA7-09FEEE726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1C1EAD-5DBA-443A-A13E-905EEE42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GROUP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1D642B-C247-4338-AB20-DC1F9C8A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prompts that make the language and characters easier to follow.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9C7AA8-44A0-47A7-9016-D9F0C1161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1279A0-801B-47DB-A301-845832B2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D4645F-5972-40CB-B957-FDC80ECB2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D72FE8-98D8-4F79-B484-CFEE36854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CURRICULUM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497C79-F24E-43ED-ABD4-B3566671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lesson structure that fits a literature unit.</a:t>
            </a:r>
          </a:p>
        </p:txBody>
      </p:sp>
    </p:spTree>
    <p:extLst>
      <p:ext uri="{BB962C8B-B14F-4D97-AF65-F5344CB8AC3E}">
        <p14:creationId xmlns:p14="http://schemas.microsoft.com/office/powerpoint/2010/main" val="16408086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87A112-32A0-46E9-BB15-46AC5A88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70DDC-A076-4D03-ADD5-F025E4679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0DE916-6641-4FE8-822B-D0A5F472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3F77E-8225-4896-A10D-69BD9492D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9204AF-5CE9-4EE0-8C58-8F0FAB8EF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3590E2-568A-4126-A4D3-002CEE84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5B594-57B4-4E7C-925A-3086185ED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AFE49B-AE35-41EE-A559-9A5F7CB7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1274CE-569B-4D04-A38F-8AB79ED7E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FB5AD4-3453-4CBA-9AAB-154577540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4856B7-D5D4-43EF-A854-BB187F98E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1BB7CC-519E-45C1-9D92-7FB4F7D3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52415F-BD3C-40CE-B359-3D90CFE2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579B92-56B1-4EBA-A57C-33AD1E4E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5A154C-0E31-4DE3-9C69-417948066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3AD9A3-3C29-4F96-B4FD-152030B4B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C1395C-B49C-4C8F-A173-AB81C70A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key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747DA8-60C3-41FA-8EF4-4BCA2594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F9905C-E04A-4283-9F41-55A47A85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BC0DD4-3C3B-4B77-8340-D5BF2413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1435A8-CCA7-4386-AB94-9E40B9D6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7230C1-E842-49BA-A461-9A6382612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358B39-59D2-40C6-BA43-53802487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 motives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741F8B-BD1A-44C6-83C0-0E16E760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24973A-52C2-4235-95DD-2CCE47B3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6B3873-8A47-4732-BB85-52CA1A2E8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551029-CC66-467C-ACEB-8D3D7245B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FF643A6-217A-44EC-AEE8-8A276ADC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D0E4F9-EBD2-4ECA-B156-49D02058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themes</a:t>
            </a:r>
          </a:p>
        </p:txBody>
      </p:sp>
    </p:spTree>
    <p:extLst>
      <p:ext uri="{BB962C8B-B14F-4D97-AF65-F5344CB8AC3E}">
        <p14:creationId xmlns:p14="http://schemas.microsoft.com/office/powerpoint/2010/main" val="3814312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747C99-1461-4085-8338-C9BCAC0BB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E5347-BBE3-45CA-B1FC-2A519822C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C35C78-6F2C-4EC0-AE17-82C790C3A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ABC40-CFC7-40D5-9ECD-28CD4474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4ED62-13D6-4703-B89C-040869BA8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1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shakespeare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E2FAE8-3AC7-4181-B429-54CF0923F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289908-FA22-425D-B16B-D5C2D04D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22D1AD-C444-489C-8E39-427CD5CA9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teacher help students connect with Shakespeare in a single class period?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33ADDF-8909-48A5-A9F4-AE9D19879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0EA847-931E-4454-AA9F-22FE82C8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0B26A-FFC5-4DEC-9297-DD65D282C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D53972-6272-49A0-A297-8E6CAF7BC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Read key lines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08683F-829E-419F-B85B-F18764AD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A05DAF-4200-4ACB-90B3-BB199DA1E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BFA869-1703-4951-993A-9110EFF3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Discuss motives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EF4374-0671-4A6F-A099-2E5BBD064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3A71EE-9B48-4012-8599-649EEEAF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6071F-1C63-49A5-BC47-674D67CD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18137106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1D9C50-04AD-4368-8CB0-86116B20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7F9ED-7046-4501-9722-A6BFFF0E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F21D16-0201-4138-838E-58E7FFFC8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BEFBBD-74CC-4040-B19B-1E32CC152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79E5D8-0A17-4122-BA12-CC999EBBC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 to shakespeare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085EB8-64C2-4D69-9800-F02D97C1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6A09E8-8BE1-4C1D-81C0-3220C38A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C00B9B-0209-41FA-ABD7-96140F11C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E83A7F-1197-4509-8DB0-2C5D2018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460B50-9B5D-4DB1-84B3-7DB21818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391BE-87F0-46CD-B3D9-135C597A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9C0C4C-270F-4A72-81CA-E9E8C45E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750BC7-7B4A-4E3A-B491-D59213B3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473036-EBDE-4E75-887B-1B8E326C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Read key lines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0DAA5C-F186-4C1F-A609-48A4F3075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650C97-785A-49C6-AD8A-F3F7D3E05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06FE2A-AEE1-4110-B5F1-12D04323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BFC97A-2F01-4546-9B90-30E28AC5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B5FD8C-038C-4D01-A25A-64191601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Discuss motives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36ED44-D4B0-4D58-ADF7-9243BB43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4C205B-365B-44E6-80A4-CCB78401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AC93B0-B4DE-4A55-9C8F-BFC7154BC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7D6202-CC9B-4222-BB16-912EACC3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CC8124-0B4A-4ADC-A2F2-8AF3AE43D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99255A-3174-4982-9A14-46379C870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5705860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02201C-1879-4AEB-A1F1-797AD666E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893978-1F0F-4A1A-B531-1D578FBAA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4ACB1-3BF8-457E-922F-C6EEDA6F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Bring the play to life, one scene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75CD37-38BF-4325-AD02-85EA6F858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1CE82-4A4E-422B-B61F-261EF489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18D4A6-A81D-4527-98EA-C4CD29DF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6AC17C-BFC1-4CBE-886D-7C8209CE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272537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2026-10-01T20:54:35.7200000Z</dcterms:created>
  <dcterms:modified xsi:type="dcterms:W3CDTF">2026-10-01T20:54:35.7200000Z</dcterms:modified>
</coreProperties>
</file>