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29fea9a51547c6" /><Relationship Type="http://schemas.openxmlformats.org/officeDocument/2006/relationships/extended-properties" Target="/docProps/app.xml" Id="R438f6e5562f6486c" /><Relationship Type="http://schemas.openxmlformats.org/officeDocument/2006/relationships/officeDocument" Target="/ppt/presentation.xml" Id="Re98c8c9d100441c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650d2f81db4395"/>
  </p:sldMasterIdLst>
  <p:notesMasterIdLst>
    <p:notesMasterId xmlns:r="http://schemas.openxmlformats.org/officeDocument/2006/relationships" r:id="Rb81ce951d150457a"/>
  </p:notesMasterIdLst>
  <p:sldIdLst>
    <p:sldId xmlns:r="http://schemas.openxmlformats.org/officeDocument/2006/relationships" id="256" r:id="R382c2fd9cdee4544"/>
    <p:sldId xmlns:r="http://schemas.openxmlformats.org/officeDocument/2006/relationships" id="257" r:id="R6f3b651639a74e92"/>
    <p:sldId xmlns:r="http://schemas.openxmlformats.org/officeDocument/2006/relationships" id="258" r:id="R2051dcb318514199"/>
    <p:sldId xmlns:r="http://schemas.openxmlformats.org/officeDocument/2006/relationships" id="259" r:id="R389eb88179984451"/>
    <p:sldId xmlns:r="http://schemas.openxmlformats.org/officeDocument/2006/relationships" id="260" r:id="Rf281afb0bb904f92"/>
    <p:sldId xmlns:r="http://schemas.openxmlformats.org/officeDocument/2006/relationships" id="261" r:id="R4662b91a9bdb409f"/>
    <p:sldId xmlns:r="http://schemas.openxmlformats.org/officeDocument/2006/relationships" id="262" r:id="R082e041c20f442de"/>
    <p:sldId xmlns:r="http://schemas.openxmlformats.org/officeDocument/2006/relationships" id="263" r:id="R4cfbed90c70446ec"/>
    <p:sldId xmlns:r="http://schemas.openxmlformats.org/officeDocument/2006/relationships" id="264" r:id="R33bfa0725c53402b"/>
    <p:sldId xmlns:r="http://schemas.openxmlformats.org/officeDocument/2006/relationships" id="265" r:id="Raedd4fe694f64fcc"/>
    <p:sldId xmlns:r="http://schemas.openxmlformats.org/officeDocument/2006/relationships" id="266" r:id="R8a96f71f38a2418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cb79e9c993446fb" /><Relationship Type="http://schemas.openxmlformats.org/officeDocument/2006/relationships/slideMaster" Target="/ppt/slideMasters/slideMaster1.xml" Id="R1c650d2f81db4395" /><Relationship Type="http://schemas.openxmlformats.org/officeDocument/2006/relationships/notesMaster" Target="/ppt/notesMasters/notesMaster1.xml" Id="Rb81ce951d150457a" /><Relationship Type="http://schemas.openxmlformats.org/officeDocument/2006/relationships/presProps" Target="/ppt/presProps.xml" Id="R3b472ed10c434bb1" /><Relationship Type="http://schemas.openxmlformats.org/officeDocument/2006/relationships/tableStyles" Target="/ppt/tableStyles.xml" Id="R7cfcf90905714093" /><Relationship Type="http://schemas.openxmlformats.org/officeDocument/2006/relationships/slide" Target="/ppt/slides/slide1.xml" Id="R382c2fd9cdee4544" /><Relationship Type="http://schemas.openxmlformats.org/officeDocument/2006/relationships/slide" Target="/ppt/slides/slide2.xml" Id="R6f3b651639a74e92" /><Relationship Type="http://schemas.openxmlformats.org/officeDocument/2006/relationships/slide" Target="/ppt/slides/slide3.xml" Id="R2051dcb318514199" /><Relationship Type="http://schemas.openxmlformats.org/officeDocument/2006/relationships/slide" Target="/ppt/slides/slide4.xml" Id="R389eb88179984451" /><Relationship Type="http://schemas.openxmlformats.org/officeDocument/2006/relationships/slide" Target="/ppt/slides/slide5.xml" Id="Rf281afb0bb904f92" /><Relationship Type="http://schemas.openxmlformats.org/officeDocument/2006/relationships/slide" Target="/ppt/slides/slide6.xml" Id="R4662b91a9bdb409f" /><Relationship Type="http://schemas.openxmlformats.org/officeDocument/2006/relationships/slide" Target="/ppt/slides/slide7.xml" Id="R082e041c20f442de" /><Relationship Type="http://schemas.openxmlformats.org/officeDocument/2006/relationships/slide" Target="/ppt/slides/slide8.xml" Id="R4cfbed90c70446ec" /><Relationship Type="http://schemas.openxmlformats.org/officeDocument/2006/relationships/slide" Target="/ppt/slides/slide9.xml" Id="R33bfa0725c53402b" /><Relationship Type="http://schemas.openxmlformats.org/officeDocument/2006/relationships/slide" Target="/ppt/slides/slide10.xml" Id="Raedd4fe694f64fcc" /><Relationship Type="http://schemas.openxmlformats.org/officeDocument/2006/relationships/slide" Target="/ppt/slides/slide11.xml" Id="R8a96f71f38a241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3502dcb30244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e3ef9bbab64f3d" /><Relationship Type="http://schemas.openxmlformats.org/officeDocument/2006/relationships/notesMaster" Target="/ppt/notesMasters/notesMaster1.xml" Id="R78faf0d5583643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e8f62f1f96c45d9" /><Relationship Type="http://schemas.openxmlformats.org/officeDocument/2006/relationships/notesMaster" Target="/ppt/notesMasters/notesMaster1.xml" Id="R3ca4b5ed6ffc45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fbce4d8a354e14" /><Relationship Type="http://schemas.openxmlformats.org/officeDocument/2006/relationships/notesMaster" Target="/ppt/notesMasters/notesMaster1.xml" Id="Ra4e590e8bc1843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f773b09cb34c96" /><Relationship Type="http://schemas.openxmlformats.org/officeDocument/2006/relationships/notesMaster" Target="/ppt/notesMasters/notesMaster1.xml" Id="Rfca0cecc1c09439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b83ec1aea0464d" /><Relationship Type="http://schemas.openxmlformats.org/officeDocument/2006/relationships/notesMaster" Target="/ppt/notesMasters/notesMaster1.xml" Id="R63a9bea2d08b4f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9a7f7518d084734" /><Relationship Type="http://schemas.openxmlformats.org/officeDocument/2006/relationships/notesMaster" Target="/ppt/notesMasters/notesMaster1.xml" Id="R220b631a430642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2c8e1be3e14714" /><Relationship Type="http://schemas.openxmlformats.org/officeDocument/2006/relationships/notesMaster" Target="/ppt/notesMasters/notesMaster1.xml" Id="R1b89915d59ce41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fe1df357eb4a2e" /><Relationship Type="http://schemas.openxmlformats.org/officeDocument/2006/relationships/notesMaster" Target="/ppt/notesMasters/notesMaster1.xml" Id="R00b9cfc5cf6447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754ebc4bbf940c7" /><Relationship Type="http://schemas.openxmlformats.org/officeDocument/2006/relationships/notesMaster" Target="/ppt/notesMasters/notesMaster1.xml" Id="R53d87e39779546f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1bcfae1f714373" /><Relationship Type="http://schemas.openxmlformats.org/officeDocument/2006/relationships/notesMaster" Target="/ppt/notesMasters/notesMaster1.xml" Id="Re6321e5f3665490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ea7ac925ac04f08" /><Relationship Type="http://schemas.openxmlformats.org/officeDocument/2006/relationships/notesMaster" Target="/ppt/notesMasters/notesMaster1.xml" Id="R7ef920958f014f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db65cac8a446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b4a08e5a4f24d79" /><Relationship Type="http://schemas.openxmlformats.org/officeDocument/2006/relationships/slideLayout" Target="/ppt/slideLayouts/slideLayout1.xml" Id="Re19d85a0094b4c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19d85a0094b4c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a6c2ab8a76479d" /><Relationship Type="http://schemas.openxmlformats.org/officeDocument/2006/relationships/image" Target="/ppt/media/image.png" Id="R6d94831d9d284044" /><Relationship Type="http://schemas.openxmlformats.org/officeDocument/2006/relationships/notesSlide" Target="/ppt/notesSlides/notesSlide1.xml" Id="R59e00a8b57c249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32e8fbbd0b467d" /><Relationship Type="http://schemas.openxmlformats.org/officeDocument/2006/relationships/notesSlide" Target="/ppt/notesSlides/notesSlide2.xml" Id="R74f80b2a45a646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b8aaa5a9c34c68" /><Relationship Type="http://schemas.openxmlformats.org/officeDocument/2006/relationships/notesSlide" Target="/ppt/notesSlides/notesSlide3.xml" Id="Rc3db2426f7d7405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d1f7048dc41e6" /><Relationship Type="http://schemas.openxmlformats.org/officeDocument/2006/relationships/notesSlide" Target="/ppt/notesSlides/notesSlide4.xml" Id="Rbb89fdb2167348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e50d893d3b41ca" /><Relationship Type="http://schemas.openxmlformats.org/officeDocument/2006/relationships/notesSlide" Target="/ppt/notesSlides/notesSlide5.xml" Id="Redd66579770442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7cbe48256243d5" /><Relationship Type="http://schemas.openxmlformats.org/officeDocument/2006/relationships/notesSlide" Target="/ppt/notesSlides/notesSlide6.xml" Id="R2b09abeaba3142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b83d4a5d404c3e" /><Relationship Type="http://schemas.openxmlformats.org/officeDocument/2006/relationships/notesSlide" Target="/ppt/notesSlides/notesSlide7.xml" Id="R9cd8aacf115244c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4ade9d4dd047f2" /><Relationship Type="http://schemas.openxmlformats.org/officeDocument/2006/relationships/notesSlide" Target="/ppt/notesSlides/notesSlide8.xml" Id="R8ec872d9a8ac488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1603c916545b9" /><Relationship Type="http://schemas.openxmlformats.org/officeDocument/2006/relationships/notesSlide" Target="/ppt/notesSlides/notesSlide9.xml" Id="R023e722029e441b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46a2f81f445d6" /><Relationship Type="http://schemas.openxmlformats.org/officeDocument/2006/relationships/notesSlide" Target="/ppt/notesSlides/notesSlide10.xml" Id="R0fbc39c82f634f0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96c38999644cc2" /><Relationship Type="http://schemas.openxmlformats.org/officeDocument/2006/relationships/notesSlide" Target="/ppt/notesSlides/notesSlide11.xml" Id="R617b7c99fd264c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D5C1A9-487B-4E9D-AF08-06A2F4F8A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044AF1-8BFA-45A0-B636-C1BCFF767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8C4939-58DB-42B6-8CA7-8B1D40CB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Spanish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E9858F-6C8F-4DD5-9316-323B8405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plans a first-week Spanish lesson for 7th graders using simple greetings and role-play.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BB1BE1-15C6-4A6B-8973-EC955C42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35E0D9-78D2-4820-9632-F9575603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05AB73-37FF-441F-80F5-4F66A1261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A6F733-A71A-4229-A672-177848A6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94831d9d28404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538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DB5E35-7C29-4DB1-8A26-12DB5C179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43BB1F-381B-418D-A576-10DFF57EC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92C179-E3F6-424E-9A74-1DBC161BE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B3C67F-F4BD-4161-B708-DADF9D295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4A392-401F-4F3E-9A51-1A0F826E7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spanish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DD28E7-B646-4330-BCF8-7137AECE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8EDAD7-4E34-4A20-A05C-8C9EAB699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30B3D2-12C9-4361-B64F-82EDB8F87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EBB0D4-2DCF-404F-9E71-C06C3ABE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lesson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ADAE13-BEA3-4FEC-957E-598047EB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62CF48-58D5-468F-8A0C-EB63706DC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C4844-1EC6-4AE7-9873-1F1134AA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Core Phrases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B1CB82-F917-4500-A688-8A979543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Teach key greetings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944746-5D41-4A51-838A-772EE399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99CD3-B1E4-4C34-BDDE-D8C96EAC3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C05AC7-336A-4589-83C3-C880DFA07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Guided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F28421-C586-4CD5-AA0A-B2F95504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Model a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3C0B09-3327-45CB-B576-0DA0B8C4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FED962-08AF-447C-977C-ACB901D50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68D184-DF87-4701-B608-D853D231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2AB95F-C95B-4714-9CC0-C804D0DB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in pairs</a:t>
            </a:r>
          </a:p>
        </p:txBody>
      </p:sp>
    </p:spTree>
    <p:extLst>
      <p:ext uri="{BB962C8B-B14F-4D97-AF65-F5344CB8AC3E}">
        <p14:creationId xmlns:p14="http://schemas.microsoft.com/office/powerpoint/2010/main" val="14186924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0282BA-FAE9-4C54-9A51-A9AC2801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2FD34E-CD7E-46B0-8B0B-B82E03A8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F3E86B-1173-4A19-9B66-0AE6E5E6D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D0DB5A-9B5B-48CF-863B-45D378FFF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405638-18D1-4544-8A08-C2ED06DF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a friendly first Spanish lesson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CDA5FA-68DC-4320-80AC-92B8EE74F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0E4879-2B00-4B60-9554-5E0536408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572488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E61229-8E52-4E04-B040-C45A60690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65F1BB-E27C-4329-B8AE-3A3F7A7A4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DE007B-23E6-4A5F-B599-CAB8EFB0F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E84F73-6631-4EA6-81DC-3CB2F59A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5B677D-B5E8-413F-B6BA-482B5450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intro to spanish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758F3B-8AD2-40EA-9699-A74898A0B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1E955D-AD71-4B9E-84FD-4561F092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49747-BFCC-45E3-A00C-4FD1A5440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B6D37C-1637-4058-BC29-5FE1225B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spanish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31B526-F4D1-4206-A240-E6A631361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B5B49B-58F6-4029-88B8-43E4A015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58E17F-F67B-47F6-897C-D5197C2B3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93254E-4577-4608-B929-AE1D8D61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B524B2-0268-4817-B066-FA555B5C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friendly first Spanish lesson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275AA4-A0CF-4EDA-83DA-3D908B81A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76FE81-DA42-4F8C-A903-E44E41C48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C8C338-33E7-45A2-BFC5-8337B6314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48829B-10C9-4AFD-B7B6-F2309EF91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6D7077-5245-4701-91E1-883A5DB6C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Review with exit ticket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473F13-6258-46C2-9D8D-3C707470C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8832855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BE4C2E2-0D59-4234-A746-0DC1E589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8126E9-50C5-451F-AB18-840E394E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B4ECF4-DE73-4380-AFE0-42C79062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22A08F-F6AF-4F7E-9B5F-49F71065D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DC8BCA-3E0E-4646-8C1D-66BE0F32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65B2E3-DAE2-4D2B-A924-42094F67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BCE32E-D7F9-479E-83CF-13CBDF39C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B2A2BB-8F37-4618-8F5D-F3FBE766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8AFA54-F76A-4E44-872A-F3E68A14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lesson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FD383D-6376-4F81-88B0-4C5FE3CF5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21F1B4-41A9-4C79-BFCF-0E310F56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C6C7AF-D051-481F-A0AC-0D88B14E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77AEAC-CC52-494B-B3DF-97FF743A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 key greetings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D1265A-98B3-4EBC-9711-87177E1F8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83BFD8-42E9-4EC7-8C77-EDB6ED5CF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99F065-5337-4E92-A820-5BBAC1555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A0FCEC-B6E9-4606-B65E-8E5083186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Model a dialogue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7E0DE1-991E-477E-BC78-3397DECFD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57CFC8-DA38-4663-9D9A-DD996970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F34FAD-A985-448F-9AE7-B621A61CC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3822B7-700F-41F1-A42C-D1F13C5AE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in pairs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8552FB-03C9-40C8-81DF-25AA110C4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D149A3-B98E-4973-8AFE-329B57F9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767138-FAA7-4489-A784-FA3A5D23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D8C8A2-9F95-4D66-92CF-EDB4337A2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with exit ticket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0357B4-D3A0-4448-AB2A-0B833AD64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680868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661E6B-1907-44BC-A14F-8D64EA55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E5AE8-008F-4ECA-9F73-0B9C6C92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AE5823-5024-4BC8-8F50-AC4D8496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D434BD-8D26-45FB-921A-EE7CA4F1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F54E3A-8C7C-43AF-893D-29D5020C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spanish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8DACC5-5A5A-4572-8E71-0A138152F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77E3D-7CB1-4C3E-8452-6FC713B9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260436-2DB8-4001-A553-F1F84DF06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C073D-744D-4A0E-A29C-C0698203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hesitate to speak aloud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620885-03D2-4512-A531-D5573736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25BBCC-116C-4ED5-BD5B-D82F3718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lesson feels too text-heavy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A1B4B7-D09E-4ACD-AF8B-6D77828A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5A5361-6B58-4082-96F4-F0F8E9C1A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Activities lack a clear sequence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9D4E1A-7E56-4A49-828E-79F9B8FE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B3090E-7FD7-4DA2-A6F0-0EC1D550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AD153F-6326-440C-96DB-B560BE93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3CA9C5-EE3F-4A5B-879D-E26DBBEC6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practice greetings with confidence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1C0A10-45A2-43BD-A7CF-B0C6EB50B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8A6FF3-4623-482C-BC88-A04BFCED9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follows a smooth lesson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FAE842-90C0-4D08-B167-BC6C581E2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CE3DD5-D1F8-4F41-8630-4E8B2EEB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supports the next one</a:t>
            </a:r>
          </a:p>
        </p:txBody>
      </p:sp>
    </p:spTree>
    <p:extLst>
      <p:ext uri="{BB962C8B-B14F-4D97-AF65-F5344CB8AC3E}">
        <p14:creationId xmlns:p14="http://schemas.microsoft.com/office/powerpoint/2010/main" val="8553241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E222CC-2D03-409A-8F8F-DBB3E08D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21722-5449-4CE9-A12F-C8D75CEBB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3AC9C-FADB-49D0-AED5-57792FA66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FC17FD-B467-4D29-9B5C-24BB805E5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2F809F-9C9E-45C0-BF47-DB5DC66CD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1C11E3-7DF5-42E4-B453-D3DE48CC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87519-ED30-44C1-92FE-307E8C88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0E24F-1D56-46D6-9932-DCCEBFD9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523CFD-B12B-4783-ACF4-42B718D99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MIDDLE SCHOOL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E077FD-0DA8-4A67-BAA9-D12532686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clear, low-pressure start to basic Spanish speaking.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B9BC9E-56D5-48A3-AE64-4BE8AC45E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C41DE9-BDD4-4DF4-891C-C67066A4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3121B3-0F72-46C0-85B2-D4C9FDA3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9B04F-BC6B-4A93-A012-235F06AD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DC5964-D67A-473B-8E55-ACDDC5D8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introducing a first language lesson.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6BED75-C5BF-4C98-AB06-FA284CA83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898659-81F1-489A-A559-DE37E56F9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BBD7A2-C5F8-4BC5-91E3-9CB3A941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051723-C294-441A-A2C1-8B1E49903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CURRICULUM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E41D12-135F-4A60-B27E-129E24CE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example to align lesson flow and classroom activities.</a:t>
            </a:r>
          </a:p>
        </p:txBody>
      </p:sp>
    </p:spTree>
    <p:extLst>
      <p:ext uri="{BB962C8B-B14F-4D97-AF65-F5344CB8AC3E}">
        <p14:creationId xmlns:p14="http://schemas.microsoft.com/office/powerpoint/2010/main" val="18212370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AC788A3-CC42-44C1-ABAF-BA7A1D718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478A36-7F0F-4D17-8D3F-1B9559C87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8295DB-4D24-4430-99FF-0D9600B7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E96F10-2A2C-4A60-90D8-DB9EEEA7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2646C5-3F88-4D3F-9BB9-8410F532C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E8D6F7-68BD-4888-B31C-C326899BD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A9C745-8541-4DCE-9B33-1CDB66D3B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5FE75-A284-4DEC-A0ED-1024B9A7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02C492-439A-45CB-809A-C0A164486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1C5C98-697D-4B24-977E-BC1B19EF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5794F-23C3-4A40-9132-E2DDC26C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lesson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B87E2B-07B2-4347-9B8A-B36B7DFE0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BE0397-A75C-4ACA-932F-8E8395D15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8AED97-7F48-493D-8834-88F97DE6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8CE1A2-E4F3-43D5-93EC-E68E09673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90F77E-1759-43D6-9F66-768B6A47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1DB152-9F04-483E-8AB0-B2C5D0497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 key greetings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58558D-06FB-462E-8263-77CA41D3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657905-4102-4BF3-9EBD-AE4566FA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BFA79D-F6BA-466B-A676-3C32503E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692251-E074-4B04-A045-0FB8C5AE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1F8FC2-1CB5-47B2-A1AF-FE3CABF1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94197E-658B-4326-98A9-44CD6B22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Model a dialogue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F988A2-3325-4074-BB00-53C13A41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F1E5BF-B780-4036-9F06-1956B777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ADB09B-BFFB-46F6-8072-E025C62CB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483424-A80A-4AC4-B090-353BE0DA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9DF36D6-9167-4C4F-A1EB-CDAF317B3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884E4C7-2085-4FDF-BB00-432368DB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in pairs</a:t>
            </a:r>
          </a:p>
        </p:txBody>
      </p:sp>
    </p:spTree>
    <p:extLst>
      <p:ext uri="{BB962C8B-B14F-4D97-AF65-F5344CB8AC3E}">
        <p14:creationId xmlns:p14="http://schemas.microsoft.com/office/powerpoint/2010/main" val="4098172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C624DB-172E-454A-81CF-8AF5F336C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5339A5-59BB-43ED-91FC-67C58034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9648C9-6449-4ACD-B89A-A8B30F4CD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30A455-10AC-4C6A-9B68-83BDBED2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1DA766-A3F0-481F-9761-28B12E36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spanish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74940B-9581-473D-A157-BEE80E0D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59B880-A8DB-4814-AB12-9949E6F4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A90B41-6175-4893-929F-57AE24894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basic greetings into a lively first Spanish lesson?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FCDCB9-C360-46F8-86FC-C13D67CE2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6CD620-9613-45B5-91F6-1CDA4F04E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23BF4F-A3D5-413F-BA43-9AFF55883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5B9397-D2F8-4A78-8EB7-2E06D28FD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Teach key greetings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B74616-D470-44A4-AB31-75FD1394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58C4DF-0711-4D55-9572-AD159D9B8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A5DC19-1F80-4269-87CF-DA104930D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Model a dialogue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00162A-BAF6-45A0-9A14-C364EC88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DD1C9B-B96A-49D8-B584-283B540B2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BE3A64-ECAD-4A7B-8C6F-B61670A9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with exit ticket</a:t>
            </a:r>
          </a:p>
        </p:txBody>
      </p:sp>
    </p:spTree>
    <p:extLst>
      <p:ext uri="{BB962C8B-B14F-4D97-AF65-F5344CB8AC3E}">
        <p14:creationId xmlns:p14="http://schemas.microsoft.com/office/powerpoint/2010/main" val="545566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08B17C-F640-4447-BFA4-FA7A0CDA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E05627-6866-4233-846F-33F6D5E0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5E3500-400E-4128-B7AF-83A77CBEE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2D5421-D19B-4FC3-AADF-093DEAE37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A724B7-97ED-4252-AFBB-4D55D846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spanish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75C182-0A19-4D07-973C-A8DA4B64F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94F2F4-83F2-46CD-8683-DEBF6550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9D5A8-35DF-421A-85DE-A32C0622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6ECF0-D3C8-4B45-9E34-326180F1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lesson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C7C31-EB2C-42E3-B921-7C9F8BDB9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21C833-A485-4965-8831-146BBE5A3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D72DC6-EED2-4ADF-B176-C2AB5F64A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B490F-31BF-4670-8400-5B01399C8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163466-9DD2-4133-AF16-F679E1550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 key greetings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ED36C0-1482-47F4-BDE3-8293146E1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980ABA-577E-4008-A757-709911950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682560-03B2-4E2B-B87A-40C6DE33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271EB3-1CBD-49B7-B922-AE105FC61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0C1AA6-0C99-4012-B708-0D1450E6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Model a dialogue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FFC3B9-8E6C-4568-A08F-7D27E96E5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CDC94A-FD29-4328-9B22-C3F300E90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15EB5A-96E3-47E9-A409-F7CDB5FF0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C362B0-CF24-4226-986E-9BE717CE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A5B463-49BC-46B3-B191-2757CCCD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with exit ticket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9DE102-0EAC-4B71-B8A9-DB036B8F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606197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69878D-2804-41EB-9C3B-72E848752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2284B7-65F4-4032-B41A-44C0281D1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9BD5DE-F019-4707-9776-AD59B22B0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steps make the lesson feel easy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AE2E0-87CB-46D0-B134-88B3BA1B1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2A0706-0C9A-4E80-84B3-8E5E79E6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EE8AAD-E786-44C7-A646-9115E23B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66752E-2FFF-4835-B452-0008913BB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271027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2026-10-01T20:16:06.8210000Z</dcterms:created>
  <dcterms:modified xsi:type="dcterms:W3CDTF">2026-10-01T20:16:06.8210000Z</dcterms:modified>
</coreProperties>
</file>