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6fb48ca5424c65" /><Relationship Type="http://schemas.openxmlformats.org/officeDocument/2006/relationships/extended-properties" Target="/docProps/app.xml" Id="R0fc4edda93184063" /><Relationship Type="http://schemas.openxmlformats.org/officeDocument/2006/relationships/officeDocument" Target="/ppt/presentation.xml" Id="R11b3431ff7f1454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ebd068d7856411c"/>
  </p:sldMasterIdLst>
  <p:notesMasterIdLst>
    <p:notesMasterId xmlns:r="http://schemas.openxmlformats.org/officeDocument/2006/relationships" r:id="R285d2648e40445c0"/>
  </p:notesMasterIdLst>
  <p:sldIdLst>
    <p:sldId xmlns:r="http://schemas.openxmlformats.org/officeDocument/2006/relationships" id="256" r:id="R8acf95b5e1ee4f25"/>
    <p:sldId xmlns:r="http://schemas.openxmlformats.org/officeDocument/2006/relationships" id="257" r:id="R4f51541f49ca4aa7"/>
    <p:sldId xmlns:r="http://schemas.openxmlformats.org/officeDocument/2006/relationships" id="258" r:id="Rad6424d8b3364925"/>
    <p:sldId xmlns:r="http://schemas.openxmlformats.org/officeDocument/2006/relationships" id="259" r:id="Rce9a5cd1bcf34aec"/>
    <p:sldId xmlns:r="http://schemas.openxmlformats.org/officeDocument/2006/relationships" id="260" r:id="R3a0a11d9203f4cf2"/>
    <p:sldId xmlns:r="http://schemas.openxmlformats.org/officeDocument/2006/relationships" id="261" r:id="R15893b39d1ed4f02"/>
    <p:sldId xmlns:r="http://schemas.openxmlformats.org/officeDocument/2006/relationships" id="262" r:id="Rd4da40c795f84c89"/>
    <p:sldId xmlns:r="http://schemas.openxmlformats.org/officeDocument/2006/relationships" id="263" r:id="Rada025ccaa3b4443"/>
    <p:sldId xmlns:r="http://schemas.openxmlformats.org/officeDocument/2006/relationships" id="264" r:id="Rce8ee76bba494c7e"/>
    <p:sldId xmlns:r="http://schemas.openxmlformats.org/officeDocument/2006/relationships" id="265" r:id="R1583be6dffe14de5"/>
    <p:sldId xmlns:r="http://schemas.openxmlformats.org/officeDocument/2006/relationships" id="266" r:id="Rb30d429ee349485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0282f4b945d4ddb" /><Relationship Type="http://schemas.openxmlformats.org/officeDocument/2006/relationships/slideMaster" Target="/ppt/slideMasters/slideMaster1.xml" Id="R1ebd068d7856411c" /><Relationship Type="http://schemas.openxmlformats.org/officeDocument/2006/relationships/notesMaster" Target="/ppt/notesMasters/notesMaster1.xml" Id="R285d2648e40445c0" /><Relationship Type="http://schemas.openxmlformats.org/officeDocument/2006/relationships/presProps" Target="/ppt/presProps.xml" Id="R6077e4ce39e24c09" /><Relationship Type="http://schemas.openxmlformats.org/officeDocument/2006/relationships/tableStyles" Target="/ppt/tableStyles.xml" Id="Re4f34e0a5e4b4bb8" /><Relationship Type="http://schemas.openxmlformats.org/officeDocument/2006/relationships/slide" Target="/ppt/slides/slide1.xml" Id="R8acf95b5e1ee4f25" /><Relationship Type="http://schemas.openxmlformats.org/officeDocument/2006/relationships/slide" Target="/ppt/slides/slide2.xml" Id="R4f51541f49ca4aa7" /><Relationship Type="http://schemas.openxmlformats.org/officeDocument/2006/relationships/slide" Target="/ppt/slides/slide3.xml" Id="Rad6424d8b3364925" /><Relationship Type="http://schemas.openxmlformats.org/officeDocument/2006/relationships/slide" Target="/ppt/slides/slide4.xml" Id="Rce9a5cd1bcf34aec" /><Relationship Type="http://schemas.openxmlformats.org/officeDocument/2006/relationships/slide" Target="/ppt/slides/slide5.xml" Id="R3a0a11d9203f4cf2" /><Relationship Type="http://schemas.openxmlformats.org/officeDocument/2006/relationships/slide" Target="/ppt/slides/slide6.xml" Id="R15893b39d1ed4f02" /><Relationship Type="http://schemas.openxmlformats.org/officeDocument/2006/relationships/slide" Target="/ppt/slides/slide7.xml" Id="Rd4da40c795f84c89" /><Relationship Type="http://schemas.openxmlformats.org/officeDocument/2006/relationships/slide" Target="/ppt/slides/slide8.xml" Id="Rada025ccaa3b4443" /><Relationship Type="http://schemas.openxmlformats.org/officeDocument/2006/relationships/slide" Target="/ppt/slides/slide9.xml" Id="Rce8ee76bba494c7e" /><Relationship Type="http://schemas.openxmlformats.org/officeDocument/2006/relationships/slide" Target="/ppt/slides/slide10.xml" Id="R1583be6dffe14de5" /><Relationship Type="http://schemas.openxmlformats.org/officeDocument/2006/relationships/slide" Target="/ppt/slides/slide11.xml" Id="Rb30d429ee349485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371e37718f64b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7c07b1653634a4e" /><Relationship Type="http://schemas.openxmlformats.org/officeDocument/2006/relationships/notesMaster" Target="/ppt/notesMasters/notesMaster1.xml" Id="R9790eda811424ed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8426a6dee7949f7" /><Relationship Type="http://schemas.openxmlformats.org/officeDocument/2006/relationships/notesMaster" Target="/ppt/notesMasters/notesMaster1.xml" Id="R2e9014dc2fa943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d653f4417534b26" /><Relationship Type="http://schemas.openxmlformats.org/officeDocument/2006/relationships/notesMaster" Target="/ppt/notesMasters/notesMaster1.xml" Id="R5f47a123a8e849b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37d25c048e4489c" /><Relationship Type="http://schemas.openxmlformats.org/officeDocument/2006/relationships/notesMaster" Target="/ppt/notesMasters/notesMaster1.xml" Id="R07f4b4962d6e41b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08ff9330a224b03" /><Relationship Type="http://schemas.openxmlformats.org/officeDocument/2006/relationships/notesMaster" Target="/ppt/notesMasters/notesMaster1.xml" Id="Re5ea5bd0fe4746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b6d6ea79b74614" /><Relationship Type="http://schemas.openxmlformats.org/officeDocument/2006/relationships/notesMaster" Target="/ppt/notesMasters/notesMaster1.xml" Id="R896c4009f0794a9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84ed556e0154158" /><Relationship Type="http://schemas.openxmlformats.org/officeDocument/2006/relationships/notesMaster" Target="/ppt/notesMasters/notesMaster1.xml" Id="Rf7ef3b69c30a4ca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be5e3470d284438" /><Relationship Type="http://schemas.openxmlformats.org/officeDocument/2006/relationships/notesMaster" Target="/ppt/notesMasters/notesMaster1.xml" Id="R010ed2751db4402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8777e5a679482c" /><Relationship Type="http://schemas.openxmlformats.org/officeDocument/2006/relationships/notesMaster" Target="/ppt/notesMasters/notesMaster1.xml" Id="R2b76367bf049497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5a611a7685b4720" /><Relationship Type="http://schemas.openxmlformats.org/officeDocument/2006/relationships/notesMaster" Target="/ppt/notesMasters/notesMaster1.xml" Id="Rd70c4812aaad485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88aae7531974693" /><Relationship Type="http://schemas.openxmlformats.org/officeDocument/2006/relationships/notesMaster" Target="/ppt/notesMasters/notesMaster1.xml" Id="Re71a47beef5749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a964b297424da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37735413a8c4e37" /><Relationship Type="http://schemas.openxmlformats.org/officeDocument/2006/relationships/slideLayout" Target="/ppt/slideLayouts/slideLayout1.xml" Id="R3cd9a78fbf5748f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d9a78fbf5748f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46361a7a0f4dcd" /><Relationship Type="http://schemas.openxmlformats.org/officeDocument/2006/relationships/image" Target="/ppt/media/image.png" Id="R7ab5b5d599534e3b" /><Relationship Type="http://schemas.openxmlformats.org/officeDocument/2006/relationships/notesSlide" Target="/ppt/notesSlides/notesSlide1.xml" Id="Rb573e3c3505a468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fda21d3bde44c8" /><Relationship Type="http://schemas.openxmlformats.org/officeDocument/2006/relationships/notesSlide" Target="/ppt/notesSlides/notesSlide2.xml" Id="Rd57195d33b4947b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603ed176c74963" /><Relationship Type="http://schemas.openxmlformats.org/officeDocument/2006/relationships/notesSlide" Target="/ppt/notesSlides/notesSlide3.xml" Id="R897a2d9be767422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e938a627a492a" /><Relationship Type="http://schemas.openxmlformats.org/officeDocument/2006/relationships/notesSlide" Target="/ppt/notesSlides/notesSlide4.xml" Id="R825d208bf812450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bcecd90c3d4519" /><Relationship Type="http://schemas.openxmlformats.org/officeDocument/2006/relationships/notesSlide" Target="/ppt/notesSlides/notesSlide5.xml" Id="Rdda7d788be554d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d57c573af24e75" /><Relationship Type="http://schemas.openxmlformats.org/officeDocument/2006/relationships/notesSlide" Target="/ppt/notesSlides/notesSlide6.xml" Id="Rddab5f72f7ae422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26f01d616146ba" /><Relationship Type="http://schemas.openxmlformats.org/officeDocument/2006/relationships/notesSlide" Target="/ppt/notesSlides/notesSlide7.xml" Id="Rfed87893dde0403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e72b30422d4a52" /><Relationship Type="http://schemas.openxmlformats.org/officeDocument/2006/relationships/notesSlide" Target="/ppt/notesSlides/notesSlide8.xml" Id="R9df60284559d4fa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69ea1e882f4ecb" /><Relationship Type="http://schemas.openxmlformats.org/officeDocument/2006/relationships/notesSlide" Target="/ppt/notesSlides/notesSlide9.xml" Id="R1972dab99f48420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f593f629c34450" /><Relationship Type="http://schemas.openxmlformats.org/officeDocument/2006/relationships/notesSlide" Target="/ppt/notesSlides/notesSlide10.xml" Id="R5b05441a8457489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dc7bf465c9475a" /><Relationship Type="http://schemas.openxmlformats.org/officeDocument/2006/relationships/notesSlide" Target="/ppt/notesSlides/notesSlide11.xml" Id="R6accfdb736f3425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B242D9-3560-472A-886B-A7E99208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F6EA8-B4DC-43D3-A606-C4B87C93A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ACBF44-3152-4D5B-9E67-57F5BF2D3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Start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529320-7A02-4A4C-B708-1937BC2BE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Maya opens her first client pitch with a clear story, simple visuals, and a calm pace.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DEFD3C-3DA2-4EA2-83A8-F8431AE70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08D416-7606-4B2B-9595-4978ED795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0914341-CF7B-40CA-A14D-45F0D2109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D8679A-54D4-4219-A583-E15B35876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b5b5d599534e3b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25109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41E1D1-5F7B-4050-AE23-0FDE02DDA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CADDF5-64AB-47D2-B4AD-12E4B0118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12F57-0DE0-4F0B-8C7B-495E8060D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306E9-C507-4432-91A2-6DC2A4AF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0213DC-4CF3-42B9-A2C7-0BD03D576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start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57BD0AB-7A4E-4DB7-8E0B-9FFBD739A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AE757F-9F55-4AFF-A41C-13FC8E97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2F7B3F-D109-4442-8706-593AFFF04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0CDAA5-571E-43A2-A17E-95BE06B09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State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4A189B-6DBC-4E9D-ADCA-5AC331BAF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953FE6-7067-4891-BC42-A0BC4E5A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3E564D-EA0F-4E4D-92D2-820925648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CEF8AB-B47D-4719-9AD3-88DA35BBB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Introduce the context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D6DE05-A67E-46E4-B530-19C677BD4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56386D-323A-4A3E-9A72-4DA477071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745977-D9D5-4DD4-B839-5BF60C4A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48795C-712F-45CD-8F99-6585F835C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plan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303DED-0E13-4920-9486-C6F8D312D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40767A-BAA6-473F-AEA1-408631A00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E9B1CC3-F182-4F08-8283-71F35BF8D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3A01A1-32F3-44DE-A8E3-A5393176A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the value</a:t>
            </a:r>
          </a:p>
        </p:txBody>
      </p:sp>
    </p:spTree>
    <p:extLst>
      <p:ext uri="{BB962C8B-B14F-4D97-AF65-F5344CB8AC3E}">
        <p14:creationId xmlns:p14="http://schemas.microsoft.com/office/powerpoint/2010/main" val="162238445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0CC210-3220-4F74-8E59-BD4AAF213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0B237D-7012-433C-96D7-CC7966FB9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C9BC90-3E8A-442E-B7C0-018BFAACB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4A6319-D041-418C-98CD-B1B667493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460684-C9B4-4E79-8D96-2CAD6EF5F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confident opening sets the tone for the whole pitch.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1875E7-C27E-40FD-B8C1-B63062348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E7E47C-5501-4DEC-8CB2-9B384BFE6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9647443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0B442B-AA0F-4BD5-AB13-A2E8D141F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41F57-2BE4-4DC3-83B8-D4B17CE32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213D0-A4B8-475C-A8AE-471F7997F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459B60-88AA-45A3-B859-A0BE8F947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53EC92-C331-4F8A-B47B-A679A8710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intro to start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D243A6-5213-4440-9E46-71A036584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345D0C-2669-465E-B78B-E6055EE4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7117C8-39D5-427A-9BD9-A6B60218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C332EB-4673-470B-B047-8C9804EC4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start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AE3F4C-4545-4AFA-A991-D63F9ECC3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F351CB-98FA-4E48-9FA9-131E8C9E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B25E77-7F74-425D-A0BB-F1876FD76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A9D900-F227-4A87-88D2-136B34FA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AE1F20-F6A7-4F1C-9F75-B19570F51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confident opening sets the tone for the…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AC4E64-8415-4DB8-ACB9-4D96EEC13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2B98A6-C525-4FBE-970F-FF81EA0F4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80693F-43CE-4FC9-96DA-A665D8091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F90100-87C6-476A-8552-14A5AFC12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797826-897E-4572-B77F-74F31799E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Invite questions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125092-01D4-4633-B991-70DC2A06C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9628691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19055C8-2369-40CD-8661-08978546C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E044D1-CFF5-4262-A53D-07643D1AD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3987FE-AB3C-48F9-A400-5C14CB2B9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844C27-F582-46F3-84C5-DC293C06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755FE1-03F5-4144-8771-52CB67663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8C6346-D92D-46CE-AF47-6ABCFDEC3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5115E8-8BC5-44F1-A1A3-C8FC42FEC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AE4C83-ABFC-426C-A875-43CD2E248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45E594-946F-408F-9B77-B0ACA56CB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State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6720AD-823D-4B1E-A899-8A1BEF00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C306EF0-DFE3-4E21-B5A8-161815BD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05561D7-7950-412B-8B50-33EBB0637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0383EB-AF3B-4E33-BE8A-7464AFD24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context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CC2B26-636B-49DD-9A0C-36EC58F06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3E5284-EDE2-4724-A4D6-C656B93FB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B79439-947C-4985-854D-17CDC145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15AB41-569E-4903-B48F-345C61957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plan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20F88E-C662-434E-A405-DA7A92E8A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6E2B6B1-EE04-4A3F-A7DF-311718075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FE3D5B-345A-4C12-A7A2-B78939949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C7A747-B857-4F4B-AAF9-08A451FDE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the value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F374BEA-4EB2-4F9D-AAB7-9C40BAA0A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0ADBB8-98F2-4A47-9BE6-9B23FBEF9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271812E-6A5E-44ED-803A-153B556A5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2B3EFC4-753B-4083-9112-218380E3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questions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8F0C6D-F580-461E-A962-DAEC51DF5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687916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26907F6-1208-4F45-9E38-92FA2FC3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30B212-FA7C-4E0F-B3B6-1181E7F3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7F93A4-5F66-46BC-B4F0-9CAF879DF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D6BB3A-8EE0-466A-875E-FB01FCD69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33617F-7000-4E4D-B836-0049061F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start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6A3D84-866E-47C4-8718-05E693A2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5D0FD5-8F1C-4F94-97C9-5AA88CFD9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0AF466-1927-40E8-96E7-A0C14C5CA5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33CB1C-3D2E-4A09-85BF-B1571DDE1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jump in without a clear starting point.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60AAFA-82BC-44C2-A328-703638B3D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F7802D1-A842-419B-ACA9-0250FFE85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audience hears details before the purpose.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282E5E-0408-4857-B3B6-79FF4FFFB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78F383-3D8E-43A1-BABD-33872F0E1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presenter sounds unsure at the opening.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DEE6B0-E24B-4426-9B63-5386169CD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0F3B2F-5C36-47C1-880D-0D58C72E0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A74E77-9CFF-4DA6-9201-18355E2D0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8D2AFC-1B14-4651-B923-48979556D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talk begins with a clear reason to listen.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06BF89-5BC2-4D67-8285-E084ED22A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22CB87-59FD-49B3-AEBE-18506C0AE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2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builds naturally toward the main idea.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2AF97FE-BF5E-423E-9A7D-9F82AB7E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B4E29E-1B32-49F1-B39A-E0AD4A824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presenter feels prepared and focused.</a:t>
            </a:r>
          </a:p>
        </p:txBody>
      </p:sp>
    </p:spTree>
    <p:extLst>
      <p:ext uri="{BB962C8B-B14F-4D97-AF65-F5344CB8AC3E}">
        <p14:creationId xmlns:p14="http://schemas.microsoft.com/office/powerpoint/2010/main" val="38831053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37E462-0B3B-420D-9E8C-6BE11338C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6B0418-20FB-4472-9C2E-F2CE9A2F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ADD07E-A3FC-44A3-8AEB-F7982318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709EF0-9BED-454E-8048-86C5C4AA6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802C8-DE3A-42E3-A58A-91302E1FA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1638DC-B74D-4492-8CC3-8A23D35EF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A77FD3-FCD8-470C-BBBC-FC54ACFE5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CEE0AD-722D-4A6D-A44B-4858E8EF0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6D6F49-AAF4-45EE-972D-CFBD3C9D9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49565C-B86A-4DEE-9D5D-65AA22EDC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way to introduce an idea and keep attention early.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5F2774-7170-4FF2-AADE-1C3CFBAA4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79CE72-E547-45FD-AA41-A3AA74674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0AF170-C096-4B26-B683-7BBEDB9C7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C2F7CE-A772-434C-8C01-116E809D0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912F2A7-3B65-4CF1-B304-733AF6F6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opener that frames the offer before details.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AD0845-7065-4282-B3BA-FF0009486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176300-B791-4624-9092-E0F9C4E58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B19A82-FBDF-4D64-A46E-EB208DAA0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DEAEA4-4252-4D6A-8C4E-09E0BE425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86AFCA-A353-41B2-8A87-BD48D88A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explain the project direction in a simple, organized flow.</a:t>
            </a:r>
          </a:p>
        </p:txBody>
      </p:sp>
    </p:spTree>
    <p:extLst>
      <p:ext uri="{BB962C8B-B14F-4D97-AF65-F5344CB8AC3E}">
        <p14:creationId xmlns:p14="http://schemas.microsoft.com/office/powerpoint/2010/main" val="16578139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C5E3F55-00E2-404E-B728-B67B5F76C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2805FC-03DF-4185-8804-0C76C4CEB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8A89C1-E1C2-4AA6-A317-08ACF1204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428740-0D09-4E0F-80F8-ECC0145F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9A498B-87E3-449C-A258-9817FB118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8C2A3A0-142C-4BCF-A7CD-FBDFFFB7F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483327-97FC-4ECA-B63B-1970A14D3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2F23B2-EB09-400D-A656-FA898268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AC3A31-2DE6-4E09-BA0B-C1246467A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083B67-E459-4FEB-9C4C-A7FC0F284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7DD5D5-2DDC-44FD-AE6E-D7EE75873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State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291857-0D7F-4E87-84AB-595B4FA19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0A16A6-9EB6-4881-96B8-F0B58964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98D9EF-4B7A-490E-A5D6-81E0996D9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E2D52EB-05E6-469E-8A9A-7E6267F25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BCA2D3-7379-4924-B8D9-96FDA07DF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B1628D-772C-4F16-ADE2-350DB6CFC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context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8CA99D-BF01-428F-BA4C-295D0CE5A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D66028-5D92-4B1F-A143-A934C3052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50972F-A79C-4CB6-8CB8-7212CB952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2103B8-A60D-42C6-870A-99FE26888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379DB7-374A-4B45-A041-F02A14651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B2C48A2-A2B8-426D-AE3C-D51F81AF8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plan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9B91154-50C0-45C9-BECD-F77ADEC46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DE59E12-C0E5-494D-9437-7AF6703F0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9AF79CA-B0FB-4F16-A590-1B4DE6A02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9CD684E-9005-4A69-A2B3-9E3D393DA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1493E79-F1FD-44C4-9F56-5F5FE2F1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85B7A82-7237-4B27-91CE-EAA5750CC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Highlight the value</a:t>
            </a:r>
          </a:p>
        </p:txBody>
      </p:sp>
    </p:spTree>
    <p:extLst>
      <p:ext uri="{BB962C8B-B14F-4D97-AF65-F5344CB8AC3E}">
        <p14:creationId xmlns:p14="http://schemas.microsoft.com/office/powerpoint/2010/main" val="165750737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5FFD89-6E54-4A4A-AFD2-8C88CD4D3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865AD4-92BB-47DC-9A16-C0223E433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7544E1-F94C-4917-BEBF-13586E00E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B6867D-3320-46CF-BC52-10F783AF3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7A7008-0DC6-435C-AE4D-C1EC7D81A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start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8C522F-8FA7-495A-A83B-FFDFA160C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26CA59-3827-4EF6-BFE9-1FE8353F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FE820C-BA3C-43A1-8DC0-6F9A04E45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a rough first draft into a clear opening for her client pitch?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F8D1E6-80EB-4783-A345-CEE7819A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74AEFE-F833-4CEF-AD37-D3BA580FA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985561-69CA-47B0-809A-3F798DCE4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6D3703-5B88-49FB-B8AA-44D81A276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Introduce the context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409A0E-8F5A-4FBE-A054-B9629A82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2186F3-BCD2-441D-A408-5DF7F4D0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858DA4-F987-4626-94F4-3D05A1D4A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plan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0BE3B3-59FF-455C-BCE3-5AE819C0E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CC20A9-108C-4F77-A11F-1A15E0173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EE232E-0658-4D06-9773-E45DD5F1A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Invite questions</a:t>
            </a:r>
          </a:p>
        </p:txBody>
      </p:sp>
    </p:spTree>
    <p:extLst>
      <p:ext uri="{BB962C8B-B14F-4D97-AF65-F5344CB8AC3E}">
        <p14:creationId xmlns:p14="http://schemas.microsoft.com/office/powerpoint/2010/main" val="94048139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F861666-F3B3-4918-A76B-C421E66F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6E1994-90E5-4C41-9085-74703D390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1D166D-3BB4-49E6-A00F-98BC8F5EA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D12FD1-E57C-4212-9E80-7737B0E6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E2B3F-198C-4981-B744-D9779B17F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 to start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449267-20EF-4F25-8ADB-403D5B9E8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411132-250D-480B-BA5C-9315067B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81264A-BD34-4419-AF4E-6CA8398D7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068756-D9F0-48C3-8610-4C572D51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State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01EBCE-EC1D-419D-8455-B65962E9F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001363-C420-4EF2-B3A4-28BECD360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C81FA2-F88A-4E35-9B32-82F418BA2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B8F1DC7-9EC3-4200-A485-E611FBD0F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E5E674-5EA6-4B73-92B7-0DE878B62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Introduce the context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89BBCC-4203-480C-9EFB-E13F78598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CBD537-94D1-4385-AC17-5A8A89354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9FF758-9DDF-41AD-8736-8DDB3406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CB2526-E462-4696-BBF9-3B40463F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D1A329-5AB6-4356-B907-541A19C20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Show the plan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5886776-B59D-4253-83B1-026170130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379D959-C15C-44B1-A336-0787517F1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FC5452-57EF-4CAA-ADA3-AD77BA677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48F96F-8CF8-4572-9487-B239A0E55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B05C8D7-4057-4479-B37A-2F1EC555B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Invite questions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99C821E-41DF-447E-883C-D218F961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3847332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FB7531-2FCB-4733-A8AB-CBCE7A763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0F87F7-257B-437E-9667-AFBD2CDEC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E8A38E-8D15-4C95-B461-314D48696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strong, then let the story unfold.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5F24C6-B46C-4A91-994C-5A299FBCBD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6EFCAB-8C4D-4F91-AAE0-E32B99280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0FAD5E-298B-4966-832D-C5BFA4769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EA7708-1586-4B5C-8DA3-5EDA72784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820483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2026-10-01T10:39:40.9490000Z</dcterms:created>
  <dcterms:modified xsi:type="dcterms:W3CDTF">2026-10-01T10:39:40.9490000Z</dcterms:modified>
</coreProperties>
</file>