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f45dfee3bf42b8" /><Relationship Type="http://schemas.openxmlformats.org/officeDocument/2006/relationships/extended-properties" Target="/docProps/app.xml" Id="R3ffd0a17b8904891" /><Relationship Type="http://schemas.openxmlformats.org/officeDocument/2006/relationships/officeDocument" Target="/ppt/presentation.xml" Id="Rf76706bd08114c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7707216d254375"/>
  </p:sldMasterIdLst>
  <p:notesMasterIdLst>
    <p:notesMasterId xmlns:r="http://schemas.openxmlformats.org/officeDocument/2006/relationships" r:id="Rcef2b4b94de74752"/>
  </p:notesMasterIdLst>
  <p:sldIdLst>
    <p:sldId xmlns:r="http://schemas.openxmlformats.org/officeDocument/2006/relationships" id="256" r:id="Rbfc54679a98c4dfb"/>
    <p:sldId xmlns:r="http://schemas.openxmlformats.org/officeDocument/2006/relationships" id="257" r:id="R742252dfb9f04188"/>
    <p:sldId xmlns:r="http://schemas.openxmlformats.org/officeDocument/2006/relationships" id="258" r:id="Rb6e970a2b2784f7b"/>
    <p:sldId xmlns:r="http://schemas.openxmlformats.org/officeDocument/2006/relationships" id="259" r:id="R580d2333162e4f10"/>
    <p:sldId xmlns:r="http://schemas.openxmlformats.org/officeDocument/2006/relationships" id="260" r:id="R102d217587f840bb"/>
    <p:sldId xmlns:r="http://schemas.openxmlformats.org/officeDocument/2006/relationships" id="261" r:id="R1514a58ce8714332"/>
    <p:sldId xmlns:r="http://schemas.openxmlformats.org/officeDocument/2006/relationships" id="262" r:id="R6c7d2ff01b804105"/>
    <p:sldId xmlns:r="http://schemas.openxmlformats.org/officeDocument/2006/relationships" id="263" r:id="R2238229593c44ff0"/>
    <p:sldId xmlns:r="http://schemas.openxmlformats.org/officeDocument/2006/relationships" id="264" r:id="Rb99c5ffdfdff422d"/>
    <p:sldId xmlns:r="http://schemas.openxmlformats.org/officeDocument/2006/relationships" id="265" r:id="R3cc59ac8b4aa4c19"/>
    <p:sldId xmlns:r="http://schemas.openxmlformats.org/officeDocument/2006/relationships" id="266" r:id="R4d7bd3a7f2bf49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5cb09fad354539" /><Relationship Type="http://schemas.openxmlformats.org/officeDocument/2006/relationships/slideMaster" Target="/ppt/slideMasters/slideMaster1.xml" Id="R0b7707216d254375" /><Relationship Type="http://schemas.openxmlformats.org/officeDocument/2006/relationships/notesMaster" Target="/ppt/notesMasters/notesMaster1.xml" Id="Rcef2b4b94de74752" /><Relationship Type="http://schemas.openxmlformats.org/officeDocument/2006/relationships/presProps" Target="/ppt/presProps.xml" Id="R787b35364f00420f" /><Relationship Type="http://schemas.openxmlformats.org/officeDocument/2006/relationships/tableStyles" Target="/ppt/tableStyles.xml" Id="R022f3f90f75c473d" /><Relationship Type="http://schemas.openxmlformats.org/officeDocument/2006/relationships/slide" Target="/ppt/slides/slide1.xml" Id="Rbfc54679a98c4dfb" /><Relationship Type="http://schemas.openxmlformats.org/officeDocument/2006/relationships/slide" Target="/ppt/slides/slide2.xml" Id="R742252dfb9f04188" /><Relationship Type="http://schemas.openxmlformats.org/officeDocument/2006/relationships/slide" Target="/ppt/slides/slide3.xml" Id="Rb6e970a2b2784f7b" /><Relationship Type="http://schemas.openxmlformats.org/officeDocument/2006/relationships/slide" Target="/ppt/slides/slide4.xml" Id="R580d2333162e4f10" /><Relationship Type="http://schemas.openxmlformats.org/officeDocument/2006/relationships/slide" Target="/ppt/slides/slide5.xml" Id="R102d217587f840bb" /><Relationship Type="http://schemas.openxmlformats.org/officeDocument/2006/relationships/slide" Target="/ppt/slides/slide6.xml" Id="R1514a58ce8714332" /><Relationship Type="http://schemas.openxmlformats.org/officeDocument/2006/relationships/slide" Target="/ppt/slides/slide7.xml" Id="R6c7d2ff01b804105" /><Relationship Type="http://schemas.openxmlformats.org/officeDocument/2006/relationships/slide" Target="/ppt/slides/slide8.xml" Id="R2238229593c44ff0" /><Relationship Type="http://schemas.openxmlformats.org/officeDocument/2006/relationships/slide" Target="/ppt/slides/slide9.xml" Id="Rb99c5ffdfdff422d" /><Relationship Type="http://schemas.openxmlformats.org/officeDocument/2006/relationships/slide" Target="/ppt/slides/slide10.xml" Id="R3cc59ac8b4aa4c19" /><Relationship Type="http://schemas.openxmlformats.org/officeDocument/2006/relationships/slide" Target="/ppt/slides/slide11.xml" Id="R4d7bd3a7f2bf49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d987d14b0c4b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33c5bd72a74544" /><Relationship Type="http://schemas.openxmlformats.org/officeDocument/2006/relationships/notesMaster" Target="/ppt/notesMasters/notesMaster1.xml" Id="R9a26683d7a254c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a3aa3261924c54" /><Relationship Type="http://schemas.openxmlformats.org/officeDocument/2006/relationships/notesMaster" Target="/ppt/notesMasters/notesMaster1.xml" Id="R7860b8726eb449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330b3b5eb24d2d" /><Relationship Type="http://schemas.openxmlformats.org/officeDocument/2006/relationships/notesMaster" Target="/ppt/notesMasters/notesMaster1.xml" Id="R7f5cbc2773f744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4219e1056846b6" /><Relationship Type="http://schemas.openxmlformats.org/officeDocument/2006/relationships/notesMaster" Target="/ppt/notesMasters/notesMaster1.xml" Id="R05f1c21a67a04e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f8d4d331e4483f" /><Relationship Type="http://schemas.openxmlformats.org/officeDocument/2006/relationships/notesMaster" Target="/ppt/notesMasters/notesMaster1.xml" Id="R46817c23767f48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b9441f0aa94f5d" /><Relationship Type="http://schemas.openxmlformats.org/officeDocument/2006/relationships/notesMaster" Target="/ppt/notesMasters/notesMaster1.xml" Id="R2e78378d08464a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f5c3838cc24637" /><Relationship Type="http://schemas.openxmlformats.org/officeDocument/2006/relationships/notesMaster" Target="/ppt/notesMasters/notesMaster1.xml" Id="R472b6634d25742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71d158eea064a8c" /><Relationship Type="http://schemas.openxmlformats.org/officeDocument/2006/relationships/notesMaster" Target="/ppt/notesMasters/notesMaster1.xml" Id="Re53ca4227be5405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fcf84f3b6b42e1" /><Relationship Type="http://schemas.openxmlformats.org/officeDocument/2006/relationships/notesMaster" Target="/ppt/notesMasters/notesMaster1.xml" Id="Rb6ccd46572844a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6f24f60f6dd4f59" /><Relationship Type="http://schemas.openxmlformats.org/officeDocument/2006/relationships/notesMaster" Target="/ppt/notesMasters/notesMaster1.xml" Id="R1c481c499731434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c2e0c6fc9041ba" /><Relationship Type="http://schemas.openxmlformats.org/officeDocument/2006/relationships/notesMaster" Target="/ppt/notesMasters/notesMaster1.xml" Id="Rabc29364155b43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19847e4d2f47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7801d2471a43a4" /><Relationship Type="http://schemas.openxmlformats.org/officeDocument/2006/relationships/slideLayout" Target="/ppt/slideLayouts/slideLayout1.xml" Id="R7c727e260eab4f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c727e260eab4f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cfc8b70474e5f" /><Relationship Type="http://schemas.openxmlformats.org/officeDocument/2006/relationships/image" Target="/ppt/media/image.png" Id="Raa17675fb490497b" /><Relationship Type="http://schemas.openxmlformats.org/officeDocument/2006/relationships/notesSlide" Target="/ppt/notesSlides/notesSlide1.xml" Id="R126132299b2849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f3223d2e04069" /><Relationship Type="http://schemas.openxmlformats.org/officeDocument/2006/relationships/notesSlide" Target="/ppt/notesSlides/notesSlide2.xml" Id="Rc3aa9d72c17f4e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9c60295374bfe" /><Relationship Type="http://schemas.openxmlformats.org/officeDocument/2006/relationships/notesSlide" Target="/ppt/notesSlides/notesSlide3.xml" Id="R092073701e7647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bd97fec47d45c2" /><Relationship Type="http://schemas.openxmlformats.org/officeDocument/2006/relationships/notesSlide" Target="/ppt/notesSlides/notesSlide4.xml" Id="Rbf08d0004d814c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cadc69c9da45f9" /><Relationship Type="http://schemas.openxmlformats.org/officeDocument/2006/relationships/notesSlide" Target="/ppt/notesSlides/notesSlide5.xml" Id="R9bd89c9a90db4f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79a12571f4d1d" /><Relationship Type="http://schemas.openxmlformats.org/officeDocument/2006/relationships/notesSlide" Target="/ppt/notesSlides/notesSlide6.xml" Id="R8d27c8ea716140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9a58e453a452b" /><Relationship Type="http://schemas.openxmlformats.org/officeDocument/2006/relationships/notesSlide" Target="/ppt/notesSlides/notesSlide7.xml" Id="Ree1c88f3e40342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cb51f6b7a4e25" /><Relationship Type="http://schemas.openxmlformats.org/officeDocument/2006/relationships/notesSlide" Target="/ppt/notesSlides/notesSlide8.xml" Id="Rc9f82155418e4c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3272ecd1f4443" /><Relationship Type="http://schemas.openxmlformats.org/officeDocument/2006/relationships/notesSlide" Target="/ppt/notesSlides/notesSlide9.xml" Id="R639a6245886d46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3735b3a7724391" /><Relationship Type="http://schemas.openxmlformats.org/officeDocument/2006/relationships/notesSlide" Target="/ppt/notesSlides/notesSlide10.xml" Id="R108e7ed5660d4a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0afde16154098" /><Relationship Type="http://schemas.openxmlformats.org/officeDocument/2006/relationships/notesSlide" Target="/ppt/notesSlides/notesSlide11.xml" Id="Rfe661a4e4b6e4c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F6E54F-E973-4637-9554-B8C861AD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63CB59-49B2-4E62-AC10-27CD40F0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FBF5D-12B3-4514-B9CC-3D933326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Theatre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81A0C-7FBF-4E76-BE44-1B12A549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eighth graders through a first scene study of A Midsummer Night's Dream.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767B57-0DF7-44A2-8F94-468E5039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CC3411-1F48-44D9-B603-24AF62F2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771FB7-3BBA-44E5-B592-0BB3EBE9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C5A3F-843E-49F4-97D7-7849865A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17675fb490497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971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AAE0C2-EB8E-4355-A192-114652947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1F3BA-735F-4A03-808D-20490C28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E1686-559E-4E17-9C19-91ED1BB5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9967E-ADC8-4B7A-A414-7E8F3C456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DC029-F590-4DFC-95AD-EAA05E89D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theatre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0E4FC4-BAFB-4407-9916-71279330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85511-42CF-44C3-8ABD-8F917453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70EF38-31FE-4B48-B4B3-75DED8F7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7462DE-3CA8-4DC7-83C9-E4FB3DCA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the room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C60CB8-1242-4B3F-BA20-75F00FEE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EA397-1AA8-4C12-BA91-7884061F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CB8E25-B020-4A7D-98BA-782CE305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 Study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28159-4732-417F-A6A8-6054D13C6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F306F9-75DF-44CD-BD5C-9F657ACE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D86D9C-2B42-447E-A257-8D6B2872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B3200-A5AC-482E-B36E-D5646CCA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Stage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275B9E-250F-49F8-AAE9-D73AC962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simple movements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B0AB58-21DF-4545-840D-A9873350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2E54AF-D57E-4298-8CE1-D82C954D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A5BA02-3667-487D-BBDB-E3F757F0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97ED46-FC55-458C-A05C-48486FEF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in pairs</a:t>
            </a:r>
          </a:p>
        </p:txBody>
      </p:sp>
    </p:spTree>
    <p:extLst>
      <p:ext uri="{BB962C8B-B14F-4D97-AF65-F5344CB8AC3E}">
        <p14:creationId xmlns:p14="http://schemas.microsoft.com/office/powerpoint/2010/main" val="2401388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2DF76C-CE51-4BE7-8392-3EA9CC422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7E5F1-B94F-4515-9A99-B2E9574F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6F4CA7-0444-4AA0-B3D3-5639C474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B3C56-9E81-48A8-BF3E-9466756F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FFBF4-F486-4C6A-8865-EF8D74E4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confidence through scene work, voice, and movement.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4DA375-F3EB-4EDD-93ED-ACFAB59A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1A839F-18CB-4AB9-AA57-A8760F7A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405704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C0D096-6BA0-4ADC-B8CE-2E8CD94D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34CF2-1B00-4E0A-9CA1-17E5B6C0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A39718-EBAD-43ED-858B-79658C039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15E02-4C43-4C2A-AE73-BF8EDF44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00604-D7CA-4EA9-A436-BD19FD98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to theatre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99973F-6BEE-46A1-99B5-AB32448C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66799F-B643-446F-86B4-B78C1F234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46705B-3C40-4B4B-AFBD-75FA48C3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398C7-1A02-4D43-BCA6-E8E27C5E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theatre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286979-B3FA-4F5B-8F74-70C956D7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B366F9-458C-452C-B2FA-354C0CCC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EFE373-2E8D-4DED-8F11-2D153FC8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CEBC9C-D4DB-4EE3-9650-8D92F3AE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A6ACF1-6F46-4EF8-93AF-C51D4FF4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confidence through scene work, voic…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DC8C53-04C1-40F6-865A-56D6725C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3CF1FA-0A50-429D-87E0-269DE045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4EDE7-CD74-44A1-A5E7-212D56C2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CB741-5214-4BB3-966C-B77B31A0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93BF95-CCB9-4FF3-B165-1CC8041F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B107C-950B-4FDE-9A40-50A5E3C4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246031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B738A4-7DC9-4347-8A06-75BCA343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1AD6B-CEEF-4109-B67E-14ACDA47F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92BA9E-698E-4A0C-8194-C108B4EA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FB617-BA42-47D9-B089-95EA67FE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8241A3-B436-4C15-B332-2D378664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60401-AF62-4AE6-873B-89C3C5AF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57BA4-7D97-43CF-A2B0-4794FE05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629466-0942-4292-9A24-D3567E8D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1461B-CF01-42B3-A631-F25C90AC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 up the room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A9E4AE-ACCB-4AB6-AB26-70958869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B70611-2847-419C-B474-7A8DF2DC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766FF6-4AF4-4213-AA1E-F791A3DD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DCEB8-FCF0-42D0-8A10-131653256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62025F-9169-4411-9227-1145B54A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DEC117-2BC7-4D4E-AA8D-44858412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00D68D-76BE-4454-BE9C-2FB5942E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8F15D-C09D-4262-A06B-1E8375CB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simple movements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CA6599-EEC0-4661-9180-3B9B4FB1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11F13-E0F0-4C99-A8F7-5B013998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97528-841C-4E0B-8A2E-5674A222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5D9384-8875-4184-B577-05689304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in pairs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CD5EDD-6C88-45EE-8C67-4A72B3D7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62A8CF-2FE2-4510-A6CF-25F4C356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ED926D-514B-4E34-B6C8-DE7C3F92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DA8153-AB8A-456D-A565-47050541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88CB34-AC45-43F1-BF01-69351CC4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260419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4F743A-07A4-4576-9038-3D46D155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2EF9C-C412-43EC-8760-99F051D0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EAFB1-7DF8-4E09-B258-330B2A74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3F2637-1DB6-481D-BCB8-8E0DB80B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E66CE-E622-4124-9F43-D89F2970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theatre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6C6F9-259D-46F2-935C-188A5282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66D0E6-85F2-406F-866A-2909DE5C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512961-4FED-4C55-BCCB-72336533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AA8FCE-9EFC-411E-ADD0-A48725DBF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5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whisper and rush through lines.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CB7E9F-E08F-4547-B1E0-3E9C97C1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691E31-89AD-4E08-AB8D-83792661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knows where to stand on stage.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C6F0F7-7A2A-4756-B454-7D4C700C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BEFF9D-D2B9-4F03-AD86-39CF9C5D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scene feels confusing and flat.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FA2294-B2A5-4258-A7FE-5E16A1CA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07795-C030-427D-9E99-8FE8A551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77DA1C-4022-4D8C-BCEF-A47E787B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95AB2-6136-4F8B-A04D-3D1BA0A44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speak with clearer pace and volume.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A5AFF6-492C-4831-B5B6-41B47C40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8E92E7-E2B0-4124-A962-EAD9F1E3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Blocking gives the scene a simple shape.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A04513-3AA8-491B-9698-B8CBEF7F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852EA-146A-4470-BA71-CF93558CE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understands the story beat by beat.</a:t>
            </a:r>
          </a:p>
        </p:txBody>
      </p:sp>
    </p:spTree>
    <p:extLst>
      <p:ext uri="{BB962C8B-B14F-4D97-AF65-F5344CB8AC3E}">
        <p14:creationId xmlns:p14="http://schemas.microsoft.com/office/powerpoint/2010/main" val="18994386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BA23D-653F-4AD4-A7A2-6139208C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B7D52-24FB-4CD5-B737-C7663971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77B70B-C61E-4C2D-ADDD-FF202934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A70B3-28DF-4574-9350-D9C503B8A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929B16-CBAB-4DD3-B025-73CDEC47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211CC-E4CD-4517-A813-180FE15D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C5575-3174-44B5-A53C-076A2758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F8E9C-22AA-4C2F-8BC6-F343971C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C2DA6-EA7F-4533-932D-2867231D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711E8C-ACB4-4742-A85F-911E4E59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friendly first introduction to acting, stage directions, and speaking clearly.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7ABBC1-07C4-43EF-8196-50F543D6D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1F9A8B-A827-437D-986C-4F5A8AEA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2C829-C727-4AEC-A134-05B11EB92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B8B8C6-7281-4BB9-96AD-03F19241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DRAMA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2D07C9-E05A-45DB-99B0-D1032648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lesson flow for guiding beginners through a short scene.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3FF4BA-1EDA-456A-A093-FC9A3872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6B621B-EC7A-4F62-AC0E-6D1C3609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E90A64-545B-46AE-9606-CDD90548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AF6C7A-3DA0-49CD-B91A-AE32D0F6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AFTER-SCHOOL CLUBS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60FC1B-491C-4676-BFC7-9ABDF7FE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activity plan that keeps students engaged and working together.</a:t>
            </a:r>
          </a:p>
        </p:txBody>
      </p:sp>
    </p:spTree>
    <p:extLst>
      <p:ext uri="{BB962C8B-B14F-4D97-AF65-F5344CB8AC3E}">
        <p14:creationId xmlns:p14="http://schemas.microsoft.com/office/powerpoint/2010/main" val="11758185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5D12B62-9BDC-446E-B475-E99EA326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25100-7E58-4108-8031-F7801D77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0B3781-434D-4659-B7F6-80E83684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FBEC9B-7372-4BDA-BB8E-E9F4ABD5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87A95-4EA0-42EC-821E-4C7DF786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D8F8B9-FCFD-4EB9-A1C6-2823EEBB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FB430-F98D-45E0-BA7F-C8067717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5B33FD-927D-4F37-91F4-D19C4E71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9FD5FC-A368-4F19-93DA-843FE66F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0E7F2-EE8F-404B-8B66-DCEA208A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FA6264-ABE4-4F70-A882-3ABE999E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 up the room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821B82-FCD0-4189-BB84-68E28187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99669C-D485-4528-B4DF-C4BA989B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276B30-0C63-455C-9E9B-06453CE7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B35AA2-52C0-4F47-827C-2E3B9A06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8C0492-F870-4856-B29A-CBFF8447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18A0BD-5F9D-4E18-9737-4DF080BC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A2AA1-3A12-426A-B34C-CCF2D09C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117CB-AB7C-4FD6-A916-7BE82AC8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5105C9-B48B-4D64-876A-9DACC5C1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07288E-5C41-473F-8E3C-84360340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0CF8CB-3A98-4782-AC70-DC84AAE0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9CD121-9FCD-4A36-BBA1-525AA2D7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simple movements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05C2FF-2AD0-4308-8C4D-2793984A0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137B71-D7F0-440C-8F98-AC8A5D60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9E86E3-9B5F-496B-AEE1-98988382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5D11BF-3EC0-4CA0-B44C-C42CF7A7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40C9C9-3BC4-441C-9824-87DD3C88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5C16FE-A581-48CE-9FEB-81213EE7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in pairs</a:t>
            </a:r>
          </a:p>
        </p:txBody>
      </p:sp>
    </p:spTree>
    <p:extLst>
      <p:ext uri="{BB962C8B-B14F-4D97-AF65-F5344CB8AC3E}">
        <p14:creationId xmlns:p14="http://schemas.microsoft.com/office/powerpoint/2010/main" val="3179579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64884F-059B-45DF-87F2-43FBE941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030D0-7D2A-4075-8727-1314A12B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AE41A-72E3-4817-9ED9-B05F702E2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22EE6-7D12-49CA-A1F0-A1C15532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6B2B5F-914A-44B8-B0F2-AA28FD88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theatre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30DE7-D036-4CEC-A02E-C16285D8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2C7DE-D5E7-4D13-A2D5-D8C4D33E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95CA1-B351-4375-856A-9BA1A7C7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beginners turn a short scene into a confident class performance?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EE1E5E-3464-4A50-B01F-21A15EB7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33ED5-6CF3-48DD-ADCE-88D2A83B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9D1658-C844-4220-A893-06C4616F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26BF3A-4242-4A4F-9E57-DB62B671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DD5050-4D4B-400D-811A-A640FBBE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F17E29-A152-41B1-A0C1-B0EA7545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CE51DB-1BED-4293-BC04-2D32AE46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simple movements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621E2A-BD71-4E2F-9DA4-A510A555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41D976-E910-4F9E-B43F-E4E69C69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08B246-002B-43AF-A751-68101154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16540944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B9D294-BA6A-43BF-83DE-C8D773C7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46AFC9-15BD-47DA-ACE0-D0612F908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8D6AA-6C59-490B-ACA1-56E160A7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251B8-9CA4-4D03-AE27-9C1CC109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A6550-B83C-43FF-A676-A2550235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theatre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DF7EA8-23B3-4911-A2B9-48316E29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4F70F-E648-48F0-8137-CB309AA7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B74D7-F99E-489D-A8B0-090A27AE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09A02E-1A98-4F8A-925E-63445F43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 up the room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C4A13-E863-4F0C-85C9-3173F3C0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E4ADEB-1E1B-4A2F-AD29-DF64253F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7C240-65DE-42DD-B1E2-6975ECFE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3F7595-8789-4121-9FCB-AC906628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73776-5268-4450-BA94-6D35E5F4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Read the scene aloud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535A5F-583D-40FA-AB55-BA28B1D9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6381E-F380-427A-B986-DAB73639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48FAD-FC2B-44F5-A030-ACCF6838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47DFA7-BDEA-46A1-92DB-CA455190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3EED4C-FEB6-4288-BAE4-5A87AD95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simple movements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31E84E-E1B0-420D-AF3B-B20D00F3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33E72B-8EE8-43B8-A773-BEC2E647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CDA72A-73FA-473F-B110-5297B35C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F0A3DB-5A24-425D-B9D4-E1F5BB12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194FA9-7DB1-490B-8C64-9F5400E0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252070-DF05-4EB8-B96D-9671D5B0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67729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22B25-58CC-41B6-8962-D1A8AFE1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DEDD94-DE10-4B48-9EB2-E38D2C65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F9E193-FB2E-4316-A08E-FE4D24A1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first reads into a real performance.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C2C3D1-1311-44EF-A8F3-084E960B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DD8AE-E960-49B6-8ED8-D3EDB966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CB77A-07D2-4BC6-A582-39AB8277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6711C5-0ADC-486A-97F4-29101CC9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435456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2026-10-01T20:16:11.8400000Z</dcterms:created>
  <dcterms:modified xsi:type="dcterms:W3CDTF">2026-10-01T20:16:11.8410000Z</dcterms:modified>
</coreProperties>
</file>