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6b6ef4e5f68446f" /><Relationship Type="http://schemas.openxmlformats.org/officeDocument/2006/relationships/extended-properties" Target="/docProps/app.xml" Id="R7640ccdbd4aa4442" /><Relationship Type="http://schemas.openxmlformats.org/officeDocument/2006/relationships/officeDocument" Target="/ppt/presentation.xml" Id="Rdbeb02649ba744a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f7e05e85e634bca"/>
  </p:sldMasterIdLst>
  <p:notesMasterIdLst>
    <p:notesMasterId xmlns:r="http://schemas.openxmlformats.org/officeDocument/2006/relationships" r:id="R1a7f4670f2b64d71"/>
  </p:notesMasterIdLst>
  <p:sldIdLst>
    <p:sldId xmlns:r="http://schemas.openxmlformats.org/officeDocument/2006/relationships" id="256" r:id="Ree457325faa8450a"/>
    <p:sldId xmlns:r="http://schemas.openxmlformats.org/officeDocument/2006/relationships" id="257" r:id="R1e974487e4a845b5"/>
    <p:sldId xmlns:r="http://schemas.openxmlformats.org/officeDocument/2006/relationships" id="258" r:id="Raa744025b89f405e"/>
    <p:sldId xmlns:r="http://schemas.openxmlformats.org/officeDocument/2006/relationships" id="259" r:id="R9d82f9937d36433f"/>
    <p:sldId xmlns:r="http://schemas.openxmlformats.org/officeDocument/2006/relationships" id="260" r:id="Rda17776eb69642e6"/>
    <p:sldId xmlns:r="http://schemas.openxmlformats.org/officeDocument/2006/relationships" id="261" r:id="R182b892e509d4615"/>
    <p:sldId xmlns:r="http://schemas.openxmlformats.org/officeDocument/2006/relationships" id="262" r:id="R3f7252007a1843ac"/>
    <p:sldId xmlns:r="http://schemas.openxmlformats.org/officeDocument/2006/relationships" id="263" r:id="R41a1ca97353543e0"/>
    <p:sldId xmlns:r="http://schemas.openxmlformats.org/officeDocument/2006/relationships" id="264" r:id="R81e3abaad53f48f6"/>
    <p:sldId xmlns:r="http://schemas.openxmlformats.org/officeDocument/2006/relationships" id="265" r:id="Rc5d177c65360410f"/>
    <p:sldId xmlns:r="http://schemas.openxmlformats.org/officeDocument/2006/relationships" id="266" r:id="R38abeda125d0445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1f649f036d34724" /><Relationship Type="http://schemas.openxmlformats.org/officeDocument/2006/relationships/slideMaster" Target="/ppt/slideMasters/slideMaster1.xml" Id="R1f7e05e85e634bca" /><Relationship Type="http://schemas.openxmlformats.org/officeDocument/2006/relationships/notesMaster" Target="/ppt/notesMasters/notesMaster1.xml" Id="R1a7f4670f2b64d71" /><Relationship Type="http://schemas.openxmlformats.org/officeDocument/2006/relationships/presProps" Target="/ppt/presProps.xml" Id="Rda257533f18d433a" /><Relationship Type="http://schemas.openxmlformats.org/officeDocument/2006/relationships/tableStyles" Target="/ppt/tableStyles.xml" Id="Rf448ada4ba774f56" /><Relationship Type="http://schemas.openxmlformats.org/officeDocument/2006/relationships/slide" Target="/ppt/slides/slide1.xml" Id="Ree457325faa8450a" /><Relationship Type="http://schemas.openxmlformats.org/officeDocument/2006/relationships/slide" Target="/ppt/slides/slide2.xml" Id="R1e974487e4a845b5" /><Relationship Type="http://schemas.openxmlformats.org/officeDocument/2006/relationships/slide" Target="/ppt/slides/slide3.xml" Id="Raa744025b89f405e" /><Relationship Type="http://schemas.openxmlformats.org/officeDocument/2006/relationships/slide" Target="/ppt/slides/slide4.xml" Id="R9d82f9937d36433f" /><Relationship Type="http://schemas.openxmlformats.org/officeDocument/2006/relationships/slide" Target="/ppt/slides/slide5.xml" Id="Rda17776eb69642e6" /><Relationship Type="http://schemas.openxmlformats.org/officeDocument/2006/relationships/slide" Target="/ppt/slides/slide6.xml" Id="R182b892e509d4615" /><Relationship Type="http://schemas.openxmlformats.org/officeDocument/2006/relationships/slide" Target="/ppt/slides/slide7.xml" Id="R3f7252007a1843ac" /><Relationship Type="http://schemas.openxmlformats.org/officeDocument/2006/relationships/slide" Target="/ppt/slides/slide8.xml" Id="R41a1ca97353543e0" /><Relationship Type="http://schemas.openxmlformats.org/officeDocument/2006/relationships/slide" Target="/ppt/slides/slide9.xml" Id="R81e3abaad53f48f6" /><Relationship Type="http://schemas.openxmlformats.org/officeDocument/2006/relationships/slide" Target="/ppt/slides/slide10.xml" Id="Rc5d177c65360410f" /><Relationship Type="http://schemas.openxmlformats.org/officeDocument/2006/relationships/slide" Target="/ppt/slides/slide11.xml" Id="R38abeda125d0445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6e5c1f75e7944e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f441864bbd94444" /><Relationship Type="http://schemas.openxmlformats.org/officeDocument/2006/relationships/notesMaster" Target="/ppt/notesMasters/notesMaster1.xml" Id="Rd3b8f09073ce452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1b8196018c34411" /><Relationship Type="http://schemas.openxmlformats.org/officeDocument/2006/relationships/notesMaster" Target="/ppt/notesMasters/notesMaster1.xml" Id="Rad24edc67f3742b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2445a2a7d7f4637" /><Relationship Type="http://schemas.openxmlformats.org/officeDocument/2006/relationships/notesMaster" Target="/ppt/notesMasters/notesMaster1.xml" Id="Raf826ebded05415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4f227be34b14b0d" /><Relationship Type="http://schemas.openxmlformats.org/officeDocument/2006/relationships/notesMaster" Target="/ppt/notesMasters/notesMaster1.xml" Id="R11b9a2c3ea8344c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37dbfaa18614a01" /><Relationship Type="http://schemas.openxmlformats.org/officeDocument/2006/relationships/notesMaster" Target="/ppt/notesMasters/notesMaster1.xml" Id="Rd865d094771b475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213efdf601c47c8" /><Relationship Type="http://schemas.openxmlformats.org/officeDocument/2006/relationships/notesMaster" Target="/ppt/notesMasters/notesMaster1.xml" Id="R8494d8bafe1243d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c43d79dec184a5a" /><Relationship Type="http://schemas.openxmlformats.org/officeDocument/2006/relationships/notesMaster" Target="/ppt/notesMasters/notesMaster1.xml" Id="R07a83b72975b4c5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567741ccbe74035" /><Relationship Type="http://schemas.openxmlformats.org/officeDocument/2006/relationships/notesMaster" Target="/ppt/notesMasters/notesMaster1.xml" Id="Rd2a3a3ae65a84bc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19a9a731d064895" /><Relationship Type="http://schemas.openxmlformats.org/officeDocument/2006/relationships/notesMaster" Target="/ppt/notesMasters/notesMaster1.xml" Id="R3bc18e1dc586413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750071fb9194a94" /><Relationship Type="http://schemas.openxmlformats.org/officeDocument/2006/relationships/notesMaster" Target="/ppt/notesMasters/notesMaster1.xml" Id="R3ac600e831884bf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9257e83d0a145a2" /><Relationship Type="http://schemas.openxmlformats.org/officeDocument/2006/relationships/notesMaster" Target="/ppt/notesMasters/notesMaster1.xml" Id="R3f6303bdbd4e454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228c94b92e4a7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02962c023264488" /><Relationship Type="http://schemas.openxmlformats.org/officeDocument/2006/relationships/slideLayout" Target="/ppt/slideLayouts/slideLayout1.xml" Id="R75008c1b05f0443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5008c1b05f0443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940ddd2a674b1b" /><Relationship Type="http://schemas.openxmlformats.org/officeDocument/2006/relationships/image" Target="/ppt/media/image.png" Id="R6337d3c78ff84538" /><Relationship Type="http://schemas.openxmlformats.org/officeDocument/2006/relationships/notesSlide" Target="/ppt/notesSlides/notesSlide1.xml" Id="Rf18fe2b1ef404e7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a47adec3024b45" /><Relationship Type="http://schemas.openxmlformats.org/officeDocument/2006/relationships/notesSlide" Target="/ppt/notesSlides/notesSlide2.xml" Id="R7186fd1db2ff4d1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12fe36399f449e" /><Relationship Type="http://schemas.openxmlformats.org/officeDocument/2006/relationships/notesSlide" Target="/ppt/notesSlides/notesSlide3.xml" Id="R282350259ddb4f2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e6420449b042cb" /><Relationship Type="http://schemas.openxmlformats.org/officeDocument/2006/relationships/notesSlide" Target="/ppt/notesSlides/notesSlide4.xml" Id="Rf5b9be864ef7483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60051ee4614bdb" /><Relationship Type="http://schemas.openxmlformats.org/officeDocument/2006/relationships/notesSlide" Target="/ppt/notesSlides/notesSlide5.xml" Id="Rec34398323b443e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6093917198404a" /><Relationship Type="http://schemas.openxmlformats.org/officeDocument/2006/relationships/notesSlide" Target="/ppt/notesSlides/notesSlide6.xml" Id="R32dbf19c62c34b5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3a6208cfd14b23" /><Relationship Type="http://schemas.openxmlformats.org/officeDocument/2006/relationships/notesSlide" Target="/ppt/notesSlides/notesSlide7.xml" Id="Rd32cd5f2ce9a43f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9cc3f95ea94462" /><Relationship Type="http://schemas.openxmlformats.org/officeDocument/2006/relationships/notesSlide" Target="/ppt/notesSlides/notesSlide8.xml" Id="R49ebbc0582754db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904a150cbe4fe0" /><Relationship Type="http://schemas.openxmlformats.org/officeDocument/2006/relationships/notesSlide" Target="/ppt/notesSlides/notesSlide9.xml" Id="Raa17218b5ade4eb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f83151da454c82" /><Relationship Type="http://schemas.openxmlformats.org/officeDocument/2006/relationships/notesSlide" Target="/ppt/notesSlides/notesSlide10.xml" Id="R2f0c3fc37aaf433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bf4050e9f34c7b" /><Relationship Type="http://schemas.openxmlformats.org/officeDocument/2006/relationships/notesSlide" Target="/ppt/notesSlides/notesSlide11.xml" Id="Racbb5c0de8ec415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DC2288-9D39-4A8C-A84D-30997D4F3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4362F8-7EB7-4FDD-9A09-628E9B4EA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827848-354E-445A-A3F9-0A6AD9776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Wwi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B700B9-2504-4EB1-9D89-77FCFE5CB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classroom lesson follows a nurse's letters from 1914 to explore why the war began.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535D85-E26F-4A29-A703-CA0A401D5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6A83BC-62F0-4076-9DE3-E6CF71881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91AF42-853F-4E17-A16B-D3210FBEF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9414A8-23FF-497F-919E-82C944353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37d3c78ff8453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1179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37E6AE-E486-4ADD-BCD7-C600ED823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67AC18-1C94-4991-A4E6-9B01B709C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64B7F9-1043-4F58-9C2A-ED4077DAC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E6312B-BBFA-421D-9C06-C95711604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F4450A-25BD-4BF3-B687-FBE8BBB87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to wwi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64A0B7-B5AF-4BE1-8FB1-50F0E6C90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6A129A-2E2C-40D6-8184-85ED03951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E6B4BA-31A2-4AB2-AB64-9C94DFF14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Europe in 1914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3C0A42-6B9F-4FE7-97F7-FF983EA92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4F15D3-7A02-4D7E-A3CB-9EDA1944C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023E58-1D7D-4CD7-8ECD-322C5DF78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827062-4BE9-477A-A0A6-BD9328B6E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Why War Started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37C15E-C9CA-41C0-B6A5-858AF6D82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Read the letters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0046CE-9B90-4650-A976-BFB0EE51F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8B9557-A0E7-482E-932E-7E80FE6F0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1A38B3-65FC-437B-9957-05BF48064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Life at Home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397084-1EB2-4B73-99B2-7698E85E3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alliances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81025C-E0C3-4FAB-8FDE-6E503F521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3284C2-4A1D-4722-970C-E018D096F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794C6B-12F2-4810-BC99-97A42131A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Class Reflection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0329E7-831E-456B-809D-E21565284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Discuss the choices</a:t>
            </a:r>
          </a:p>
        </p:txBody>
      </p:sp>
    </p:spTree>
    <p:extLst>
      <p:ext uri="{BB962C8B-B14F-4D97-AF65-F5344CB8AC3E}">
        <p14:creationId xmlns:p14="http://schemas.microsoft.com/office/powerpoint/2010/main" val="15995604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1EE8BF-0D6F-458E-B54F-F64E2C220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BC89B6-C8ED-458F-BBDB-8F669063B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6BF40D-EAC2-4733-8089-9C45D9C9B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39C44E-9C53-4AC5-B4AF-45FD6DC3C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B4556C-CF5C-480D-BD90-53549543C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Trace one life to explain the war's causes and early impact.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322D07-3454-4990-A0D8-96FA95ADF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A0C71B-DB44-4854-8A24-C955AB1AE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031545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C9164E-42AE-49F4-9337-563AC2013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5E802A-3C43-4B6A-A0EC-2D93CCADD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6A957B-7D39-4B9B-9AE7-A8BBA8948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F23A22-10BE-4C6D-8148-E441B25B6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E270D8-BDED-44FF-BBCB-847B5C69E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intro to wwi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1DBA1E-FA20-4664-AD31-8B8FD20F8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6D552F-DDF6-4F18-9B75-0AADF966B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08234D-BA65-46A0-8DF8-2231C78BA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C7B87E-34D0-4E86-9864-3B17DD086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to wwi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8A6E1F-1BB6-4961-B174-45156EA28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2DC5B7-2C1F-48CC-9DB6-54107C6D4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4B99BB-FED9-47EC-8290-117A605A8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80E2A3-70E2-4229-B0E3-6A523B4CE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0D3C05-3518-41C0-83CF-B0EA786C2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Trace one life to explain the war's cause…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C3430E-085D-4077-A9E4-1CE6A1F3A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CF01C2-2097-42B4-9E92-49BAAA3BC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575E33-31DA-4F67-9EE5-D83485E22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60A109-CFBD-4355-9F23-81AFDFB95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4092EB-C15D-4625-8DEE-C8F9220ED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Reflect and write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DC474F-CE26-4668-B827-91FCAED3D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058177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4784027-4ED8-42AA-9A06-5B8772EEA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0D4F64-CB2A-4F77-B9E8-A2A073919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AAFC01-64C6-4706-AFDC-BC45A38D1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8EEFA9-C023-43BC-B5B0-A5B009368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61B505-E712-403F-A03C-C612723A4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5A4214-6A15-404C-BD80-AFF4085A6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329BF7-1C95-40B6-8FDD-75857FC3E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48E872-31DB-4830-9B2E-9838FE02B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246398-F85A-4B02-9110-7622DD6F2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3C5583-DFFE-4471-A7B3-5E7C48D8E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BC4A65-9EBC-4C57-98AB-4AFD3EA0D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8C8FBD-25B9-4DF2-A5DD-D76F1CF71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5D31AD-7789-474B-A478-FF7A21A50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Read the letters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895772-0703-4812-945F-82BAA4CB5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70E00F-67E8-464D-AAB6-A916D6730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DC62DB-0C31-4621-B38F-228D3B1D3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5F016B-AC6E-4CAA-BD2A-778E0A5E5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alliances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5E077A-8FC5-415B-8711-B5EE55DDD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CB713D-E1BF-4968-8C29-0CB18DCBC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B2D576-6BB2-48BA-9D63-4AC70EC5F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9E799D-92DF-458D-8878-E42FD74ED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Discuss the choices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DAD3AA-44A1-4E35-8772-0A1384180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E450A2-B82F-439F-B438-BC1EF9735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80483E-8C8A-42CC-A309-29DE2132D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116459-5D22-4579-8F28-9B438D071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Reflect and write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77D7000-3160-42FD-8769-A4D7BBDAD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204435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F2433F-064D-4CAF-9606-2C8F1CD3C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AB56E7-16C9-4EAA-9322-6BAB34CED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0D3F6A-FFF7-47F8-B0C9-1A99E1DFD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6C8DA6-32FE-45CB-8B5A-134754DCD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7A41CE-EA9D-47C6-BC74-26F4A8693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to wwi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2E4093-FBAE-43AE-B122-ABA6F0B99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BFF5D5-4DED-4095-BA41-09581A957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F84EB9-1E69-4191-9ED1-363F54F55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D8CA82-C0CA-486C-9C25-E695C9CE3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Students see the war as a list of dates.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31DD5C-E45F-4B58-8A69-EE4A26276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E68DE3-FA71-4B6E-A09C-08585A693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causes feel abstract and hard to connect.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B99F23-8F18-45F4-A124-0111CD41A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DB5AD6-CAB7-4E4E-A872-4AF354130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Discussion stays shallow and uneven.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A0D6BB-5E73-48CE-A7F2-A8F3B536E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095C07-66B5-404C-AADE-0B9F88CE8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B9ECA2-2CC3-4DB1-9440-A367C1969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209778-8241-46ED-8383-AF353B010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0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follow a human story through the timeline.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5257B5-C272-4359-BEAC-65685B6F2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576878-52B2-4560-A02E-8C90FF98A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causes become easier to compare and explain.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0CE0E7-897E-4F79-B71A-819E119B1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1A28BD-C4E5-4BC8-8668-96503B905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Class discussion feels focused and thoughtful.</a:t>
            </a:r>
          </a:p>
        </p:txBody>
      </p:sp>
    </p:spTree>
    <p:extLst>
      <p:ext uri="{BB962C8B-B14F-4D97-AF65-F5344CB8AC3E}">
        <p14:creationId xmlns:p14="http://schemas.microsoft.com/office/powerpoint/2010/main" val="15473058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C8E62C-D9F3-4805-AFB3-146C61801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2EA91F-FBD4-4A3A-97FE-38EDCA41D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BEF5E7-ADFA-4BFE-8D78-118A8E0EE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FF55F3-E343-44B6-B7A8-578D810B5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13718C-7D3C-4FAE-A2D9-AB827997D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6C3C55-7ABE-44AE-93D1-F5E1A998C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FF0C18-8C7C-44B1-8DAB-E1666BCA6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E799CA-9C63-44BD-8941-05801C2FE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37134D-500C-4DB0-8A2D-0A27F63BD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HISTORY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4E82D5-8E82-4FF4-92B1-84DDCD5C4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clear, engaging lesson flow that connects big events to a personal story.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6D51BE-5BD1-4CE1-8CBD-44F9CE84A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05156F-1666-44D5-B474-3E112F4AC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E8E4CB-BE2A-4B46-A6FF-5EAB4B356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CA7E87-E451-4AB5-A148-B1CD1B2E0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MIDDLE SCHOOL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95A6E2-4E95-4A23-9B5D-2C71AF9B3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Simple visuals and guided prompts that make the topic easier to follow.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9AC5A0-022B-46BC-9D09-1D79E977B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16E6CB-EBE4-4B7F-A363-E17796BDF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71DB94-C6C7-4F28-BA1B-43478AFC1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DB3E51-386D-463F-9356-5B213F631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CURRICULUM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D0D283-CE3D-40FF-ABA4-F5DC25775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flexible structure for teaching causes, context, and discussion.</a:t>
            </a:r>
          </a:p>
        </p:txBody>
      </p:sp>
    </p:spTree>
    <p:extLst>
      <p:ext uri="{BB962C8B-B14F-4D97-AF65-F5344CB8AC3E}">
        <p14:creationId xmlns:p14="http://schemas.microsoft.com/office/powerpoint/2010/main" val="125850455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98C203F-D628-4557-9E95-18A75D31F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256325-75C7-4A9A-AA7B-B16DFAD21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A1B4A5-12CE-40A7-A5EB-736F2975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A506A6-6285-4C51-AA94-324786B80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36A1BB-C14A-43A0-A949-3E4AFCDD2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A4C4A6-A79D-48C9-9637-ADDBE4B7C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979BEE-FDC8-4DA6-AAFB-2B6D37060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A85BBD-73B7-49EC-BAB4-9AFF38762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4EB62F-BF4D-41A9-87E5-B86DA622E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D6184A-350E-4F16-85CE-32B372671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DFA629-392D-40CD-850E-6E8EB7363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881687-C537-436F-844C-478C33ABF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389A6A-B779-4494-9B89-3095F6A2F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9DBA01-E668-48FA-86A3-D38E9C027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EA373A-E378-4B09-BEF7-139093027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9FF795-3089-4E1A-9930-2BB00D4F8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453480-B632-4BFF-B6A8-820649062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Read the letters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842639-AF71-4318-A087-C944005F1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DC78D8-2F4B-4C78-B476-6B182D1CB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F7D21D-2FD2-4EB1-8F1E-7366C7630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F509AF-ABB6-47CB-BA1E-4E3796003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E9926F-BF44-4213-8E01-D7D52D5A7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E4BBF3-C0A8-424D-B87A-577B37F88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alliances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E675D80-57AA-496A-9930-825B38E48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5D1693B-6710-4069-BB76-E543F7CD1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B933970-A421-4E3F-8E99-7D461C02A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8875F0D-8897-436C-B0A8-F55FE3BF3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0CB7229-85FB-4123-9345-938668166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3876D3E-FA83-42E4-B98B-A5BFB18B1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Discuss the choices</a:t>
            </a:r>
          </a:p>
        </p:txBody>
      </p:sp>
    </p:spTree>
    <p:extLst>
      <p:ext uri="{BB962C8B-B14F-4D97-AF65-F5344CB8AC3E}">
        <p14:creationId xmlns:p14="http://schemas.microsoft.com/office/powerpoint/2010/main" val="150947369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6DEBD2-86A8-4CA9-AC2E-D6ACAB792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782515-52B1-4CB8-A4D0-4FF3E9040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D933FA-45BD-407C-A05C-1433DB224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05A26A-CDAA-4886-9CD1-83C721B63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E11033-0E3D-4FEB-A1CA-B454BD4EF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to wwi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35E4C6-A508-4377-BD96-37C00BDC9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7958CE-99E7-48B8-97B6-0F68862B4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93430E-4D19-4E98-80C5-A0D4327DC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did one nurse's letters help students understand the road to war?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9D0CA4-285D-452B-9993-68B9B994A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74CF84-EC44-402F-92E8-0754B87E2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BF7D19-6F21-4B6D-B1DB-1FE4C389B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73FB15-E6D9-4423-ABBA-F994F44E9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Read the letters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579844-A93E-41C0-B758-9AA25390B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0E7F57-1464-470D-8F6B-41F1C535C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98ECDF-B0A4-460A-B0F1-6808440BE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alliances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C32F59-1DB3-4B63-B239-39DEC3800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4A5813-B1B8-42BB-B305-457747CE0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2D7621-7764-4794-8AD1-A1EED38CD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Reflect and write</a:t>
            </a:r>
          </a:p>
        </p:txBody>
      </p:sp>
    </p:spTree>
    <p:extLst>
      <p:ext uri="{BB962C8B-B14F-4D97-AF65-F5344CB8AC3E}">
        <p14:creationId xmlns:p14="http://schemas.microsoft.com/office/powerpoint/2010/main" val="132958508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99AE38E-CE7F-4E15-9C14-DB5E7CBD9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80BDE7-692C-4C2E-B51D-D65E054AE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0391F1-4DAC-427C-B2D7-9ACDB773A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95545B-B88A-43D5-B79D-895CB4E91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80B9AB-05DA-47C0-B3BC-B2226FB2A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to wwi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7EB700-C2DF-4364-A425-3358084B9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75C150-7E8F-42B5-8C66-186502578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C85240-E15B-4457-A2AE-2447E7A3D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F0B73A-21D3-4F8E-AD45-64041DC8B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5BCB31-6FA0-4827-BA44-1EE52F7DA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0DA3B2-5B49-42D0-A07B-BA407E62E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C2F1B8-0258-44FD-9A6A-5ABFDE4ED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9997A2-5B33-487A-A991-7B30BA0B3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C85EC0-960E-4B8D-8F32-1CD4BF954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Read the letters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C8C450-DF50-4062-8FD4-F50EB2971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39E706-48B1-497D-B116-D4D220BFB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1887BA-DE47-4495-8DB6-85A7B1112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5DF6E1-3D23-4034-90E7-D326E362E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38B44A-F85C-48E2-8990-39D102456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alliances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787BC5-C0FB-4E77-8155-7D0FDDCDC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C73788-47A4-4929-BB2C-A102B578E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BE259A-B2F6-4740-BEF6-4D3C4917A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6E829E0-CB42-4723-B288-099F27B75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78B3EC-785A-4B55-A2E9-0EF7B9057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Reflect and write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39AE972-0953-4D5C-B617-273FBB4D4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7952375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F505CE-9F25-43B2-97C6-BF47215E9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5B0269-DEE3-43DD-AFB1-3AF64FACA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2F9B4C-325C-454D-AFCA-D3AAF98E8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complex conflict into a story students can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F94D82-D18F-49EF-BBA8-E91F7DF05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4D513B-B947-49D3-9E54-0C6C59C19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EA7ACC-503E-41E8-B8E1-6691370DA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6425AC-F129-488F-893D-A0AE01192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345505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2026-10-01T08:24:34.6470000Z</dcterms:created>
  <dcterms:modified xsi:type="dcterms:W3CDTF">2026-10-01T08:24:34.6470000Z</dcterms:modified>
</coreProperties>
</file>