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9299d2ef324bb4" /><Relationship Type="http://schemas.openxmlformats.org/officeDocument/2006/relationships/extended-properties" Target="/docProps/app.xml" Id="R1d6a21c910464ae1" /><Relationship Type="http://schemas.openxmlformats.org/officeDocument/2006/relationships/officeDocument" Target="/ppt/presentation.xml" Id="R43c7898c1bce46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3a7a03ca21478f"/>
  </p:sldMasterIdLst>
  <p:notesMasterIdLst>
    <p:notesMasterId xmlns:r="http://schemas.openxmlformats.org/officeDocument/2006/relationships" r:id="R372cb4481125418f"/>
  </p:notesMasterIdLst>
  <p:sldIdLst>
    <p:sldId xmlns:r="http://schemas.openxmlformats.org/officeDocument/2006/relationships" id="256" r:id="Ra76b6732ce984688"/>
    <p:sldId xmlns:r="http://schemas.openxmlformats.org/officeDocument/2006/relationships" id="257" r:id="Rfe6c35b85fbf493c"/>
    <p:sldId xmlns:r="http://schemas.openxmlformats.org/officeDocument/2006/relationships" id="258" r:id="R4279b74c35f04d2a"/>
    <p:sldId xmlns:r="http://schemas.openxmlformats.org/officeDocument/2006/relationships" id="259" r:id="Rc11002e0f514466f"/>
    <p:sldId xmlns:r="http://schemas.openxmlformats.org/officeDocument/2006/relationships" id="260" r:id="R8a5c8349e6244489"/>
    <p:sldId xmlns:r="http://schemas.openxmlformats.org/officeDocument/2006/relationships" id="261" r:id="R073ec0d239ce402e"/>
    <p:sldId xmlns:r="http://schemas.openxmlformats.org/officeDocument/2006/relationships" id="262" r:id="R3d610b43711a4176"/>
    <p:sldId xmlns:r="http://schemas.openxmlformats.org/officeDocument/2006/relationships" id="263" r:id="Rd38ef2b4a78148ac"/>
    <p:sldId xmlns:r="http://schemas.openxmlformats.org/officeDocument/2006/relationships" id="264" r:id="Rfdd06e7fb5ab4421"/>
    <p:sldId xmlns:r="http://schemas.openxmlformats.org/officeDocument/2006/relationships" id="265" r:id="R373a40e959744d20"/>
    <p:sldId xmlns:r="http://schemas.openxmlformats.org/officeDocument/2006/relationships" id="266" r:id="R9abc0123943b455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3a3a6faacc4553" /><Relationship Type="http://schemas.openxmlformats.org/officeDocument/2006/relationships/slideMaster" Target="/ppt/slideMasters/slideMaster1.xml" Id="R683a7a03ca21478f" /><Relationship Type="http://schemas.openxmlformats.org/officeDocument/2006/relationships/notesMaster" Target="/ppt/notesMasters/notesMaster1.xml" Id="R372cb4481125418f" /><Relationship Type="http://schemas.openxmlformats.org/officeDocument/2006/relationships/presProps" Target="/ppt/presProps.xml" Id="R87060a49f61d43e1" /><Relationship Type="http://schemas.openxmlformats.org/officeDocument/2006/relationships/tableStyles" Target="/ppt/tableStyles.xml" Id="R384da722333744e1" /><Relationship Type="http://schemas.openxmlformats.org/officeDocument/2006/relationships/slide" Target="/ppt/slides/slide1.xml" Id="Ra76b6732ce984688" /><Relationship Type="http://schemas.openxmlformats.org/officeDocument/2006/relationships/slide" Target="/ppt/slides/slide2.xml" Id="Rfe6c35b85fbf493c" /><Relationship Type="http://schemas.openxmlformats.org/officeDocument/2006/relationships/slide" Target="/ppt/slides/slide3.xml" Id="R4279b74c35f04d2a" /><Relationship Type="http://schemas.openxmlformats.org/officeDocument/2006/relationships/slide" Target="/ppt/slides/slide4.xml" Id="Rc11002e0f514466f" /><Relationship Type="http://schemas.openxmlformats.org/officeDocument/2006/relationships/slide" Target="/ppt/slides/slide5.xml" Id="R8a5c8349e6244489" /><Relationship Type="http://schemas.openxmlformats.org/officeDocument/2006/relationships/slide" Target="/ppt/slides/slide6.xml" Id="R073ec0d239ce402e" /><Relationship Type="http://schemas.openxmlformats.org/officeDocument/2006/relationships/slide" Target="/ppt/slides/slide7.xml" Id="R3d610b43711a4176" /><Relationship Type="http://schemas.openxmlformats.org/officeDocument/2006/relationships/slide" Target="/ppt/slides/slide8.xml" Id="Rd38ef2b4a78148ac" /><Relationship Type="http://schemas.openxmlformats.org/officeDocument/2006/relationships/slide" Target="/ppt/slides/slide9.xml" Id="Rfdd06e7fb5ab4421" /><Relationship Type="http://schemas.openxmlformats.org/officeDocument/2006/relationships/slide" Target="/ppt/slides/slide10.xml" Id="R373a40e959744d20" /><Relationship Type="http://schemas.openxmlformats.org/officeDocument/2006/relationships/slide" Target="/ppt/slides/slide11.xml" Id="R9abc0123943b45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4c247cbe474d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480c94921a4b6d" /><Relationship Type="http://schemas.openxmlformats.org/officeDocument/2006/relationships/notesMaster" Target="/ppt/notesMasters/notesMaster1.xml" Id="R5896cd31f1f741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6788e5ea8c4033" /><Relationship Type="http://schemas.openxmlformats.org/officeDocument/2006/relationships/notesMaster" Target="/ppt/notesMasters/notesMaster1.xml" Id="R66f1ddd626b44f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e6c4550e524d41" /><Relationship Type="http://schemas.openxmlformats.org/officeDocument/2006/relationships/notesMaster" Target="/ppt/notesMasters/notesMaster1.xml" Id="R99eb0029b5a548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56567db38c418a" /><Relationship Type="http://schemas.openxmlformats.org/officeDocument/2006/relationships/notesMaster" Target="/ppt/notesMasters/notesMaster1.xml" Id="Rd74de8ad641348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6db2b68a494524" /><Relationship Type="http://schemas.openxmlformats.org/officeDocument/2006/relationships/notesMaster" Target="/ppt/notesMasters/notesMaster1.xml" Id="R41005177ca5f48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3bac0ba43d4a6e" /><Relationship Type="http://schemas.openxmlformats.org/officeDocument/2006/relationships/notesMaster" Target="/ppt/notesMasters/notesMaster1.xml" Id="R4215cc3b1aa440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04969beb044a11" /><Relationship Type="http://schemas.openxmlformats.org/officeDocument/2006/relationships/notesMaster" Target="/ppt/notesMasters/notesMaster1.xml" Id="R7dd10af3358b45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212ae606ed460a" /><Relationship Type="http://schemas.openxmlformats.org/officeDocument/2006/relationships/notesMaster" Target="/ppt/notesMasters/notesMaster1.xml" Id="R9767303bc8fb40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e1f96af0b54600" /><Relationship Type="http://schemas.openxmlformats.org/officeDocument/2006/relationships/notesMaster" Target="/ppt/notesMasters/notesMaster1.xml" Id="R5fa53f4d65914c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0a0623a0324fae" /><Relationship Type="http://schemas.openxmlformats.org/officeDocument/2006/relationships/notesMaster" Target="/ppt/notesMasters/notesMaster1.xml" Id="R1e5c584021eb40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04948dc47994675" /><Relationship Type="http://schemas.openxmlformats.org/officeDocument/2006/relationships/notesMaster" Target="/ppt/notesMasters/notesMaster1.xml" Id="R45983b81944743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72598a2f35421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4e75a09e7e49d5" /><Relationship Type="http://schemas.openxmlformats.org/officeDocument/2006/relationships/slideLayout" Target="/ppt/slideLayouts/slideLayout1.xml" Id="Rd3ab3a5fc0404ed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ab3a5fc0404ed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5064a773844f47" /><Relationship Type="http://schemas.openxmlformats.org/officeDocument/2006/relationships/image" Target="/ppt/media/image.png" Id="Rfb2afba70dd84a56" /><Relationship Type="http://schemas.openxmlformats.org/officeDocument/2006/relationships/notesSlide" Target="/ppt/notesSlides/notesSlide1.xml" Id="Re632c36ce33241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acea5237214876" /><Relationship Type="http://schemas.openxmlformats.org/officeDocument/2006/relationships/notesSlide" Target="/ppt/notesSlides/notesSlide2.xml" Id="R686febba5aab4f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677c684b540b7" /><Relationship Type="http://schemas.openxmlformats.org/officeDocument/2006/relationships/notesSlide" Target="/ppt/notesSlides/notesSlide3.xml" Id="Rd168b5d3c20844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36899282994f98" /><Relationship Type="http://schemas.openxmlformats.org/officeDocument/2006/relationships/notesSlide" Target="/ppt/notesSlides/notesSlide4.xml" Id="R2f8a3f4cd78e4b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07394194444d2" /><Relationship Type="http://schemas.openxmlformats.org/officeDocument/2006/relationships/notesSlide" Target="/ppt/notesSlides/notesSlide5.xml" Id="Reb87a37ebee545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bfa40a774b4989" /><Relationship Type="http://schemas.openxmlformats.org/officeDocument/2006/relationships/notesSlide" Target="/ppt/notesSlides/notesSlide6.xml" Id="Rbb8e9c2de5194b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c5a323357240f6" /><Relationship Type="http://schemas.openxmlformats.org/officeDocument/2006/relationships/notesSlide" Target="/ppt/notesSlides/notesSlide7.xml" Id="Rf99839824db94bb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8d7f80c2774780" /><Relationship Type="http://schemas.openxmlformats.org/officeDocument/2006/relationships/notesSlide" Target="/ppt/notesSlides/notesSlide8.xml" Id="R42633334d4c34b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3377bf83224e9e" /><Relationship Type="http://schemas.openxmlformats.org/officeDocument/2006/relationships/notesSlide" Target="/ppt/notesSlides/notesSlide9.xml" Id="Rd6a2413405e6468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a42e79860341d1" /><Relationship Type="http://schemas.openxmlformats.org/officeDocument/2006/relationships/notesSlide" Target="/ppt/notesSlides/notesSlide10.xml" Id="R002516f0c1c744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242f4c9ea347c7" /><Relationship Type="http://schemas.openxmlformats.org/officeDocument/2006/relationships/notesSlide" Target="/ppt/notesSlides/notesSlide11.xml" Id="R71f226b1113c44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DFCB66-909F-428E-AAF0-3B07B71F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A4EF8E-0E12-4E07-93DA-25F022B36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35D40E-6DE9-4520-B0D7-EB95284D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Janitor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FDFE66-FB3D-48F2-A0AD-C4170595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hotel team uses Janitor AI to route cleaning requests and reduce missed handoffs.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784DFE-00BA-44DC-A6B5-54B769EA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4271A6-D913-4AA5-827A-DFD90FBE0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0110AC-C0F9-4B87-B28F-9A1894120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1EBC5-B47F-4A1C-8D79-9F3657BBE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2afba70dd84a5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68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5412C9-27B4-4511-B183-7DBE39F6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6F8C3-07ED-4BFF-B9AB-A46921A1D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46BD3E-853D-41FA-AA25-611817E77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F94AF0-57BF-4FC8-B56A-26605065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E18008-E43C-4751-B41B-F55F852B0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janitor ai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169174-28AE-48AA-8D0C-DDDB0DDAE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AC140C-7479-4D55-A76F-A74F42EBC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984EC7-E210-4838-AA60-EBB31924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Guest Request Flow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981F5E-32E3-4225-BF23-89D12678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request sources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1040D5-84AD-4B51-B481-FD5AD4B57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9C4DBF-D6B4-4739-81DF-96F0CF45B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DC1654-7E51-4FA9-836E-91DBD1A5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Shift Handoffs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A1E648-AC0F-4240-BF74-A5D371EE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priority rules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B5754D-D3D2-448F-BBBF-9F748818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AA983D-075B-4DD7-BB21-2BBFF809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6A11D7-5F4E-461D-863D-887F4ECD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Priority Routing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2CECE6-9184-48A4-A90C-D157080E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Route by area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987DEF-10DD-4562-9CD0-237C2CE4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FB361B-0409-4C1B-BDDF-7524C11D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F38E26-91DC-4EDB-8D7F-39FEDB77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Daily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A53A64-D685-4DC9-949A-15E45E37C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Log completion</a:t>
            </a:r>
          </a:p>
        </p:txBody>
      </p:sp>
    </p:spTree>
    <p:extLst>
      <p:ext uri="{BB962C8B-B14F-4D97-AF65-F5344CB8AC3E}">
        <p14:creationId xmlns:p14="http://schemas.microsoft.com/office/powerpoint/2010/main" val="5614910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2781E-7D23-4085-9D93-241857B3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AA22D2-0FCA-40A1-BBBF-34637C4C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E93729-62BE-4327-AC3E-2576B32FB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89295-F61A-4566-9604-3EF61529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94D9E9-3277-4602-B775-187ACFFF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Smarter room turnover coordination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AEDC94-9ADD-4B8C-90D0-8C9B6E98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49125-BE2D-4AF6-85F6-7624110C4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75013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45DEDA-AB6D-44AD-A3E8-2B8A61DE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53310A-64FD-4F1C-8BDF-C09B01E2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561BAE-C24A-4143-A100-C93D2444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D54F8-E83F-46D1-8BF4-C6D540452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81FC35-8C30-4318-A36B-21E26617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janitor ai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6780AE-343C-421E-A926-3A084A62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BDA52-511A-4BBC-90EE-1A8051E0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B49D3D-E9D0-4427-90D2-FB65B402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79665D-FA2C-4061-A50A-B4BDAFE7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janitor ai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0D0E15-45EC-499B-A624-7C8E3F0A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F1C2C5-56B6-4244-A3DC-05E0DFE5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E905F-694D-412C-8293-9F02C116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2DEDFB-23A4-4B68-98A8-51E16006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7C2E77-B1CC-4341-B2AE-54C23D34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Smarter room turnover coordination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10B0C6-FC55-4E2C-B6C6-F1AB5015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3A884-67C0-4D37-A2BF-24D6A69EC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427224-ECCE-473B-AC10-325403BF5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EBB705-F08B-4385-BEDD-6469617C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0B7C01-9246-4BE1-A033-B10FB8AC7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Workflows: Review bottlenecks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CDBEE3-A8E4-4814-AB5D-F59D0F4D2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439848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D76401-5202-4D31-B63B-17224012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5D1D3-9A0C-442A-8952-82D6EA45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36C565-B333-4518-A5E0-CAB72CC44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84F6C9-038F-4F54-AA1D-8ACBD2CA4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318670-F083-4C24-BF31-BB8D2EBB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B559A0-F760-4FEC-8482-C70798CA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A9CF80-D855-4F23-BD40-D4121824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BB05F-8888-4456-9BC5-5B287F69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8671E-4FCB-491A-BB29-0871336C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request sources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F90C33-F3C6-46A0-AA72-C8666388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066BCA-ADE0-46E7-9958-69F4C70BA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7BD1A-9BBB-457A-A7B2-83ED31FB5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6D9141-295E-470C-8E68-E1FC0C89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priority rules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0DF57A-D9EA-4372-B1C1-B1479B68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8BDCF6-C0B9-4AA7-B51D-2CF1EA0C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EADF30-118F-4700-9E1E-102DBB09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B02EA6-DE82-4F48-B6AB-C8CF3CF6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Route by area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2664ED-5CB1-4AF3-9A06-9F9C95F8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56BCAC-1C3E-4E29-A25A-80706D704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C8A879-E39E-4EF8-B84B-3191585EC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31FB82-005A-404F-94DE-8BB336D80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Log completion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ED4A49-2149-47B4-8391-DDF582AF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A0696C-811C-496F-9F33-3D120A7B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8E0744-6697-4F1B-BF29-FB3F4EFE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78537E-2AEF-4789-9B86-B8B54F651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bottlenecks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16FBDB-44BF-4194-84EB-1AA9E9179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60249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917293-E988-4128-BBE6-0ADBC81B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1CF80C-5C66-4E32-86F9-671B76BF5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FA5326-04D7-4AE3-854D-9B1911687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9D15FF-493D-41CE-8991-897261E74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C1F40B-CBD1-4647-A70D-EBC7761B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janitor ai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C008E-2993-428F-BA8B-5D831AA9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82EC6E-68CC-48F1-AD67-B8646E63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AA7EBC-6D42-42BC-B630-FEF00F63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526C2B-E78C-4DF6-A6A8-CC7FE38D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Requests arrive through too many channels.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DCED9-DC83-40CC-8716-13A88C4F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D2F16B-5DE1-4DF4-9FF4-43D5F7AC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Urgent room needs get missed during shift changes.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433A8F-5003-4591-A737-3F8064660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597246-1881-4D58-B369-6C443718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Staff waste time asking where each task came from.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4D484E-3B00-4A39-B0D7-74780581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3EAEEB-09D1-4FFD-B913-459F64C6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8CAECD-50DD-460B-89D6-D86A0C9E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98AD33-6A94-4DE9-B64B-C79A98A9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Requests are grouped into a clear queue.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F31B2C-4405-4B1E-8CA1-93E7A618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B942CB-01DA-4125-A704-08F33CACC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Urgent tasks are flagged before the next shift starts.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5B7B90-8FF6-4DBD-AC94-8E6C5122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22BA4E-904D-449B-884E-F4D8A6CE4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sees who owns each task and when it was updated.</a:t>
            </a:r>
          </a:p>
        </p:txBody>
      </p:sp>
    </p:spTree>
    <p:extLst>
      <p:ext uri="{BB962C8B-B14F-4D97-AF65-F5344CB8AC3E}">
        <p14:creationId xmlns:p14="http://schemas.microsoft.com/office/powerpoint/2010/main" val="2033849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4C8C2F-114F-4B47-BAAC-14BE4398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62631-DA60-497C-AE14-D09787AB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F0C13E-CDD7-4878-AAB2-33D2B935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20365-A273-44D6-9F16-352F7CD4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01A56-208C-413D-B1CF-55EC9D67F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AEAF4-3746-4A28-89E0-00A201F1D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BAA2C2-3314-4768-BCA1-F7B79DC1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429C20-27F1-450B-9D3C-B85B3F35D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0A3155-4734-4FFD-8FFA-C8AFC85A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OPS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2B5EF5-9CB7-41F8-BF12-117CB1CD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cleaning requests and keep rooms moving between shifts.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2D00DF-2F94-48C0-8F13-D3D78EFC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C6315C-9C5B-41AD-B3F4-2B2C1647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36645-1662-4E97-9ADB-0278F5F8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90A46E-6AEF-4352-95D5-0943E738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FRONT DESK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C3866-110B-497E-89A3-0734FAE98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Send guest issues to the right person without losing context.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E81DAF-73FA-4192-A501-FD67C543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0D5FF-AC37-4306-8242-5E30982A6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95ACD4-0D96-4D10-B14E-E8CF55E0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793E09-DDB6-4927-8ADD-C76A272E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2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HOUSEKEEPING SUPERVISOR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36F629-A57F-472D-B1E3-F57D48791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See what is urgent, assigned, and still waiting.</a:t>
            </a:r>
          </a:p>
        </p:txBody>
      </p:sp>
    </p:spTree>
    <p:extLst>
      <p:ext uri="{BB962C8B-B14F-4D97-AF65-F5344CB8AC3E}">
        <p14:creationId xmlns:p14="http://schemas.microsoft.com/office/powerpoint/2010/main" val="16755532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8F904D-1D53-492E-AA5F-BF23B2F2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FDDF11-7EAB-4858-AAD3-53730219C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AA23ED-34F2-472E-9D03-72D09635C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B5B8D-06F9-44CC-8F2F-023C4FDA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B76BE6-9A78-4CB9-984A-C61E2397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39127C-B632-43C7-86F7-572711EB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FDF44C-2721-4942-88AA-9E838A1CB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68F4CF-3038-4470-84DB-24CBF0E6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A42F20-186E-4D59-9A5B-2AFAB7359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C94976-3823-4324-8C04-4976362C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FF125F-E3F2-4CCE-8011-FB12D657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request sources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9A732-D826-4632-923F-E1BA2377A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23DB85-7FA3-47B7-82BB-E5828373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FEF388-EA06-4D39-ADA0-357246793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04F031-4AD4-4792-BD76-E37B2AC4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E0C912-A804-473A-B050-4FE4C5E3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E1181B-6FC6-49F9-A4FB-8B8C2DC4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priority rules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63A48-FAA2-40B5-A2DB-57D63BA3C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634395-6BA8-47AA-B46C-099E332E0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BBD536-F10D-4C7A-9F54-CABAE564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DC80DB-3C73-4E84-B0B5-5F0FBE486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A08ADC-A10D-4A7F-B741-0FF85C89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727307-F744-4172-AB90-CE6BAF8B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Route by area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943AD4-89B6-4F12-8D9C-7349F2DD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385E99-AEE6-46DB-977B-3537CFD0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8ED614-ABEA-4CD6-9FBC-80787201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9FD21C-9B62-43E8-942F-6A926293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81B7DE-CB50-404C-B444-5D94B1E1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ABBAF9-BFCB-446D-B67F-5E44866B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Log completion</a:t>
            </a:r>
          </a:p>
        </p:txBody>
      </p:sp>
    </p:spTree>
    <p:extLst>
      <p:ext uri="{BB962C8B-B14F-4D97-AF65-F5344CB8AC3E}">
        <p14:creationId xmlns:p14="http://schemas.microsoft.com/office/powerpoint/2010/main" val="14046621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C4B4C0-9AC9-4969-BD23-5A2D5802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F2AE6-DE60-4C19-A76C-52B47A71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AF9FE4-F508-438A-9C59-757122C1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A84CDF-00B8-4DA9-97EA-7FD9EDB6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C94633-CAE8-49B0-9914-4DB7361A4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janitor ai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64E08D-E61C-4F1D-96C7-827B0174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5425A8-1A88-4692-8A0E-35E08081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28CB84-2A27-44D0-B39F-B4A9201B8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Janitor AI help a hotel team manage cleaning requests more clearly each day?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628A4C-3A64-4C80-825B-50BAB61D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2A6990-1087-43FC-91FF-BC7D8446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D9BAA7-D04E-4256-B4B5-47D4E330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D26066-AB4D-48F2-8C86-BB239B7ED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priority rules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A3AB58-7020-447E-8EE3-09345DE4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4B2EF7-CE70-4307-896F-EDB8A508E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1F2F9A-423B-4D41-AC59-49E6D63E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Route by area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2EE51C-EAA8-40DA-84CB-9AC5D747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D87BD3-84A4-43BB-8DBB-98F92B4F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33F4B1-0359-46EC-8AA3-C2759A373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bottlenecks</a:t>
            </a:r>
          </a:p>
        </p:txBody>
      </p:sp>
    </p:spTree>
    <p:extLst>
      <p:ext uri="{BB962C8B-B14F-4D97-AF65-F5344CB8AC3E}">
        <p14:creationId xmlns:p14="http://schemas.microsoft.com/office/powerpoint/2010/main" val="17793379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44A6C8-B5EB-4ADD-A83D-CD138BC7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B39DB5-1F12-4214-9856-29556753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EA56A6-53C3-4E86-BE63-5EFE4B24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FA5F1-3562-45E6-BC2F-5DDE68121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D87980-EFF2-4200-8931-9FA03FCAF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janitor ai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49A62C-5C99-4A11-9062-695C6BB72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4E11D7-BFA6-41EF-8E02-D1A1D3092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9B0645-FD15-4EF6-98F7-C67513237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422610-A37F-44C9-833B-9B7D9873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request sources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7143A4-1AFE-491E-9D87-35EC5E95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D04983-0FF8-47F7-8B47-D2C7CDA5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D891F3-9B54-46BA-AB33-636C45C36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8F8FEF-C79C-4965-9C2D-4517AC8E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29B006-1505-416F-A699-0F991C8A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priority rules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88B42F-4398-477E-B5B9-11FAE379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B1D7C4-2FDB-4520-9A4F-283D4C359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463AD4-3FC8-4B32-A658-414B6A794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CF4A7C-DAF7-43F8-8E59-9474C4AA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DBC807-5CF9-4BBE-9E7D-D1903B65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Route by area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E3ADEC-8705-49D8-8199-672176E9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5EA28A-A790-4CDB-83D9-0AC1F771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02867A-393F-4386-AA32-4B1E753B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80F76D-6C82-4389-BA86-3FBC2298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83AA68-A00F-4AF4-9B4D-1CF4DFD2E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bottlenecks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0AA6D9-146B-4543-B036-2126DBEE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282086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2B526-DC61-4D6D-A05A-110631F73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BC57C6-B1EA-49B6-9FD5-668FD67A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6F93FA-613C-4D9E-898F-1CD7AEC0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workflow keeps room care organized.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E07509-12BD-4092-8596-9A74D843A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1535D-2D95-48DE-A5C3-BAC670C3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DF6110-5C7D-40CC-85EB-75DFF430C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631D1-6340-4C39-8A2B-F96D5DF56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084692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2026-10-01T22:59:34.4450000Z</dcterms:created>
  <dcterms:modified xsi:type="dcterms:W3CDTF">2026-10-01T22:59:34.4450000Z</dcterms:modified>
</coreProperties>
</file>