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7c94f6dac347e7" /><Relationship Type="http://schemas.openxmlformats.org/officeDocument/2006/relationships/extended-properties" Target="/docProps/app.xml" Id="R8db242b09f584ea0" /><Relationship Type="http://schemas.openxmlformats.org/officeDocument/2006/relationships/officeDocument" Target="/ppt/presentation.xml" Id="R7d49e7eed35f4a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41a7f882434c8b"/>
  </p:sldMasterIdLst>
  <p:notesMasterIdLst>
    <p:notesMasterId xmlns:r="http://schemas.openxmlformats.org/officeDocument/2006/relationships" r:id="Re8f99a7ccb824844"/>
  </p:notesMasterIdLst>
  <p:sldIdLst>
    <p:sldId xmlns:r="http://schemas.openxmlformats.org/officeDocument/2006/relationships" id="256" r:id="R88664821c76c4a34"/>
    <p:sldId xmlns:r="http://schemas.openxmlformats.org/officeDocument/2006/relationships" id="257" r:id="R6ddbc513d3b34407"/>
    <p:sldId xmlns:r="http://schemas.openxmlformats.org/officeDocument/2006/relationships" id="258" r:id="Rd1f5e1fb0bff4b3b"/>
    <p:sldId xmlns:r="http://schemas.openxmlformats.org/officeDocument/2006/relationships" id="259" r:id="Red4195346e5d4469"/>
    <p:sldId xmlns:r="http://schemas.openxmlformats.org/officeDocument/2006/relationships" id="260" r:id="R2b90b9e933f049bc"/>
    <p:sldId xmlns:r="http://schemas.openxmlformats.org/officeDocument/2006/relationships" id="261" r:id="R3bfd6d48fd8a451d"/>
    <p:sldId xmlns:r="http://schemas.openxmlformats.org/officeDocument/2006/relationships" id="262" r:id="Re90f9188d6644146"/>
    <p:sldId xmlns:r="http://schemas.openxmlformats.org/officeDocument/2006/relationships" id="263" r:id="R2c96e3afeada431a"/>
    <p:sldId xmlns:r="http://schemas.openxmlformats.org/officeDocument/2006/relationships" id="264" r:id="Rbf8219351b064ee4"/>
    <p:sldId xmlns:r="http://schemas.openxmlformats.org/officeDocument/2006/relationships" id="265" r:id="Rc3f637756ffe47c2"/>
    <p:sldId xmlns:r="http://schemas.openxmlformats.org/officeDocument/2006/relationships" id="266" r:id="Rbbda98ddd47f42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b0fbf87d3e42ba" /><Relationship Type="http://schemas.openxmlformats.org/officeDocument/2006/relationships/slideMaster" Target="/ppt/slideMasters/slideMaster1.xml" Id="R9b41a7f882434c8b" /><Relationship Type="http://schemas.openxmlformats.org/officeDocument/2006/relationships/notesMaster" Target="/ppt/notesMasters/notesMaster1.xml" Id="Re8f99a7ccb824844" /><Relationship Type="http://schemas.openxmlformats.org/officeDocument/2006/relationships/presProps" Target="/ppt/presProps.xml" Id="Rcb6e648d55ec4977" /><Relationship Type="http://schemas.openxmlformats.org/officeDocument/2006/relationships/tableStyles" Target="/ppt/tableStyles.xml" Id="Rc62f1f6b45ca421f" /><Relationship Type="http://schemas.openxmlformats.org/officeDocument/2006/relationships/slide" Target="/ppt/slides/slide1.xml" Id="R88664821c76c4a34" /><Relationship Type="http://schemas.openxmlformats.org/officeDocument/2006/relationships/slide" Target="/ppt/slides/slide2.xml" Id="R6ddbc513d3b34407" /><Relationship Type="http://schemas.openxmlformats.org/officeDocument/2006/relationships/slide" Target="/ppt/slides/slide3.xml" Id="Rd1f5e1fb0bff4b3b" /><Relationship Type="http://schemas.openxmlformats.org/officeDocument/2006/relationships/slide" Target="/ppt/slides/slide4.xml" Id="Red4195346e5d4469" /><Relationship Type="http://schemas.openxmlformats.org/officeDocument/2006/relationships/slide" Target="/ppt/slides/slide5.xml" Id="R2b90b9e933f049bc" /><Relationship Type="http://schemas.openxmlformats.org/officeDocument/2006/relationships/slide" Target="/ppt/slides/slide6.xml" Id="R3bfd6d48fd8a451d" /><Relationship Type="http://schemas.openxmlformats.org/officeDocument/2006/relationships/slide" Target="/ppt/slides/slide7.xml" Id="Re90f9188d6644146" /><Relationship Type="http://schemas.openxmlformats.org/officeDocument/2006/relationships/slide" Target="/ppt/slides/slide8.xml" Id="R2c96e3afeada431a" /><Relationship Type="http://schemas.openxmlformats.org/officeDocument/2006/relationships/slide" Target="/ppt/slides/slide9.xml" Id="Rbf8219351b064ee4" /><Relationship Type="http://schemas.openxmlformats.org/officeDocument/2006/relationships/slide" Target="/ppt/slides/slide10.xml" Id="Rc3f637756ffe47c2" /><Relationship Type="http://schemas.openxmlformats.org/officeDocument/2006/relationships/slide" Target="/ppt/slides/slide11.xml" Id="Rbbda98ddd47f42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928d89a90940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c6e005dc99451d" /><Relationship Type="http://schemas.openxmlformats.org/officeDocument/2006/relationships/notesMaster" Target="/ppt/notesMasters/notesMaster1.xml" Id="R92ab2e1613e644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209012445fc4485" /><Relationship Type="http://schemas.openxmlformats.org/officeDocument/2006/relationships/notesMaster" Target="/ppt/notesMasters/notesMaster1.xml" Id="R54459054ddfb44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9a410711c14869" /><Relationship Type="http://schemas.openxmlformats.org/officeDocument/2006/relationships/notesMaster" Target="/ppt/notesMasters/notesMaster1.xml" Id="Rfec045097e14489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ee277054174ddf" /><Relationship Type="http://schemas.openxmlformats.org/officeDocument/2006/relationships/notesMaster" Target="/ppt/notesMasters/notesMaster1.xml" Id="Rcceb4c51ada942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4ff283f908401f" /><Relationship Type="http://schemas.openxmlformats.org/officeDocument/2006/relationships/notesMaster" Target="/ppt/notesMasters/notesMaster1.xml" Id="R1b816cf8e59e4a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8d41fe647e4e31" /><Relationship Type="http://schemas.openxmlformats.org/officeDocument/2006/relationships/notesMaster" Target="/ppt/notesMasters/notesMaster1.xml" Id="R03c4e83f2a2a44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8dc6f208d04fdf" /><Relationship Type="http://schemas.openxmlformats.org/officeDocument/2006/relationships/notesMaster" Target="/ppt/notesMasters/notesMaster1.xml" Id="Reb8b846f824545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d41b8ae9e3b42de" /><Relationship Type="http://schemas.openxmlformats.org/officeDocument/2006/relationships/notesMaster" Target="/ppt/notesMasters/notesMaster1.xml" Id="R051139c0ddeb4a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915f0a4016471f" /><Relationship Type="http://schemas.openxmlformats.org/officeDocument/2006/relationships/notesMaster" Target="/ppt/notesMasters/notesMaster1.xml" Id="R7b87c52b882645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0fdb1d91164c1c" /><Relationship Type="http://schemas.openxmlformats.org/officeDocument/2006/relationships/notesMaster" Target="/ppt/notesMasters/notesMaster1.xml" Id="Rdc4f9bbdeafb4f6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1ef2c05a81d4bd5" /><Relationship Type="http://schemas.openxmlformats.org/officeDocument/2006/relationships/notesMaster" Target="/ppt/notesMasters/notesMaster1.xml" Id="R3550fd178c0e43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4019792e7741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678d25d6c14aa8" /><Relationship Type="http://schemas.openxmlformats.org/officeDocument/2006/relationships/slideLayout" Target="/ppt/slideLayouts/slideLayout1.xml" Id="Rdf66530316654b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66530316654b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1499d4baf4890" /><Relationship Type="http://schemas.openxmlformats.org/officeDocument/2006/relationships/image" Target="/ppt/media/image.png" Id="R7d1190be7a814b2e" /><Relationship Type="http://schemas.openxmlformats.org/officeDocument/2006/relationships/notesSlide" Target="/ppt/notesSlides/notesSlide1.xml" Id="Rea3500f1e92f45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a151cd7a94b31" /><Relationship Type="http://schemas.openxmlformats.org/officeDocument/2006/relationships/notesSlide" Target="/ppt/notesSlides/notesSlide2.xml" Id="R8e3e2ab7f18e40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5034f7085d476c" /><Relationship Type="http://schemas.openxmlformats.org/officeDocument/2006/relationships/notesSlide" Target="/ppt/notesSlides/notesSlide3.xml" Id="R04ad1a962a3f4c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40401cda1472c" /><Relationship Type="http://schemas.openxmlformats.org/officeDocument/2006/relationships/notesSlide" Target="/ppt/notesSlides/notesSlide4.xml" Id="R877e5865d4404e4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2efdc119c43d7" /><Relationship Type="http://schemas.openxmlformats.org/officeDocument/2006/relationships/notesSlide" Target="/ppt/notesSlides/notesSlide5.xml" Id="Rce524711b47047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3407916bb44361" /><Relationship Type="http://schemas.openxmlformats.org/officeDocument/2006/relationships/notesSlide" Target="/ppt/notesSlides/notesSlide6.xml" Id="R13e4a57e90c44b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a1d2057564a9d" /><Relationship Type="http://schemas.openxmlformats.org/officeDocument/2006/relationships/notesSlide" Target="/ppt/notesSlides/notesSlide7.xml" Id="R5afc628baa5445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4fb11430094b29" /><Relationship Type="http://schemas.openxmlformats.org/officeDocument/2006/relationships/notesSlide" Target="/ppt/notesSlides/notesSlide8.xml" Id="R233ef32e96e047b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a27f8029349f9" /><Relationship Type="http://schemas.openxmlformats.org/officeDocument/2006/relationships/notesSlide" Target="/ppt/notesSlides/notesSlide9.xml" Id="Rdbaf3046c02e4f7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08477758564727" /><Relationship Type="http://schemas.openxmlformats.org/officeDocument/2006/relationships/notesSlide" Target="/ppt/notesSlides/notesSlide10.xml" Id="Rea485ab69e494c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037a68ce5d4d4a" /><Relationship Type="http://schemas.openxmlformats.org/officeDocument/2006/relationships/notesSlide" Target="/ppt/notesSlides/notesSlide11.xml" Id="Rf9d3bc18a32f42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D93EAE-F46E-474D-8895-661DBEB6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D44CCE-AEAE-439B-B8F6-F78CF362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4F5DA9-B80E-4045-8ADD-85961EE8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Jasper AI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7021E0-9C89-4A57-896B-A565AD3EA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Jasper to turn a rough product idea into a clear investor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149767-0A51-4614-AB53-98F68287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E990C-9AEF-4017-BB51-4B388A81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BF4CA0-BEB8-4742-B5B3-0142E7665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890825-84FB-4EE1-878D-E4748913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190be7a814b2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001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418FFD-057B-4B81-8C1E-3A209550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2780E2-B6D8-410A-9B88-2020FFD8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BBBDFF-CF36-4151-A5A4-FE6C96552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9D3EE-B94B-41AB-A682-CD929EDE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43C513-52D2-466B-A819-4DB55574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jasper ai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4C13C-350D-474E-8A16-D9B3A7BA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007F49-A1DB-4474-85AE-55768D9E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F0C87A-E5CF-45C5-862F-43AA491E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E8B74C-266B-41A2-9200-4FEC46004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product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C49010-06E1-41CA-B224-1BEC3BE4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400AF8-49F4-4A53-94D9-131E7A3E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4F1763-42B8-49B5-A5AC-20157AC1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22A6B5-9086-48CC-BEDF-105ED2337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C763C2-4DD5-4E24-9557-312E6C32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0BB311-A1DD-4559-B43E-815C80D0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DE751A-236B-445F-A3E5-525CBC7C1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31E5A5-5653-4765-AEBD-5093E6A9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C9ED39-086F-4BE4-BEBE-6674FDD2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53D484-0BC3-4216-BA0F-6E6951722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181299-93C7-4A40-91AB-B9AEA155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F4FED4-DCF2-4231-8957-4BD848E0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13748620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755289-43A5-4DA9-B10E-334AD515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2BC2B4-DEDD-4687-B46C-1EC121BF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5DCABC-B59F-47B8-B0BA-0C339CCE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41D5A-E6C2-442D-A669-E7D93C1F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F9B5A-64FD-4301-821C-0B2AADC8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scattered notes to a sharp pitch narrative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68232-B31A-4577-9E61-8D55836E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88450E-6433-40F7-A83D-8C2C3D7FE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00988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F824BE-8247-462A-ABB7-11095329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5188DD-E712-4DD3-94D9-1389E35C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30C38A-BFFD-4234-883E-0DA13405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C760FE-BE18-4476-9801-6915BFEE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1FB5D4-06AD-485F-8E47-957A850E5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jasper ai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7EBB91-F2D7-4EF9-8C9A-E99AF4A0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4D7012-EAB4-438E-A34D-C581400D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195E83-2922-4B36-85A8-D2149FEC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02239B-F6EE-47D6-8AB2-C322F046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jasper ai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40E2E9-C3F9-4BEB-8C65-A535F9FC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78491E-FCC9-484B-AF6F-CD06F894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D4D05-0B76-4E78-B6CC-F4A7D8C23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360D70-B551-4A40-912C-4EA5DF173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7F5973-E8E8-43AC-BAE1-93F6AA8E8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sharp pitch nar…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E0D876-CC25-4FED-A282-1906CB50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6BEE5E-F248-487F-BD91-95B862E3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0F6B23-5BB6-4984-875D-17AB30E8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923B8F-1E14-4630-BD27-C755CE68B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39C08A-B058-470B-9852-7B7AEDAF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Rehearse the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912D71-D129-481A-BA9D-3075C3E82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917607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FAE158-A55F-491B-81FF-9E0F7FB1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E846CC-A8DF-4EF0-9468-355B125B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A41111-BA7E-4E04-892C-37DF0DBD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666329-10A3-442E-8C6E-32FF1A87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333782-A7E6-4CE2-B4A1-2169E7269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17168-4F89-40E9-ACC0-95E6B440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66C13-139D-414B-A72E-FE580F02C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7379A5-55E2-4DC9-BD92-2FF099A3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CE1D2B-F44C-4281-A462-62B2B537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product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2C46F5-D291-49D5-BD61-C11323C7F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507E6D-9969-423F-BAB8-C0D7430C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BFF5FA-EDA5-430A-A292-342A0ABF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CA81CC-96E3-4A3A-BAF2-1C0CB359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2F8606-87B8-4788-9C16-42F917D3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23524A-6D19-4EF8-AE49-6500C4EE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49572-1BA7-4A5E-9684-21C8963FE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07577-CE30-4757-9240-BEAA7206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239A4-1105-4F01-94A5-759D493C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699776-45A8-4615-AA60-1AD3B588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F1F53E-7EAA-4D17-9A1F-805A90859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75155E-FD5B-4E97-BED8-25B596C96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visuals and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D45E50-382C-49BB-BE3C-9DEEB1C3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C259EF-6D24-4D5D-B9BE-D74F2D33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2EB478-F4FD-4F16-9C68-1A10A29E0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A998B4-2141-46EA-86B7-8E222A58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0C6632-FB3D-45B2-9821-9CF5AC86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235337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0CE99F-84F6-4B31-A03B-7FB9A604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652FE6-D924-40A4-892D-D5B5F075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746522-0335-4BFC-A2D2-C61CA586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F6112-DC6D-4F51-B7FA-E9F57D12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FCC5EA-890F-40C6-9023-0912A1A33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jasper ai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86072D-0D30-4DD9-852E-1995FBEA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7ADFA9-3FB3-43B2-A75F-BC88DF06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07216-429E-45C4-AB3E-64B5E74B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7218BC-CC71-489A-AE00-FF6AC111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fragmented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4DA58E-B92E-454D-97FC-848B0B3C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38E252-0D69-4095-A35D-FF533A229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value proposition is buried in details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CDF8F9-533C-46EF-87C2-61D79DF0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51BDE-569A-457C-9158-A169884C3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rewrites the deck too many times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51A2A3-5EFF-4735-9515-5B1A027E8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1AD1C0-498C-4643-9FE2-FCDB53EE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392AE5-DFC0-4269-8C69-E23A4B2CB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A351BC-A460-462A-A367-532C86D5E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D3BA6C-F9EB-4E89-B5FE-1141B0931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3D2741-003B-40B6-8548-E0FB0600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265D5C-5642-4239-BA12-12F4E2F6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41BB7B-F146-4E10-B654-1927D36A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more confidence</a:t>
            </a:r>
          </a:p>
        </p:txBody>
      </p:sp>
    </p:spTree>
    <p:extLst>
      <p:ext uri="{BB962C8B-B14F-4D97-AF65-F5344CB8AC3E}">
        <p14:creationId xmlns:p14="http://schemas.microsoft.com/office/powerpoint/2010/main" val="3972182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D7A641-CEDA-4E39-8338-EBDA5DFFD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46493-DE60-4BF2-B401-1D509D3C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FEAB1F-B733-48CE-B02F-4E8812EDF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064FA5-0AFA-4B2A-9F59-05B2CD7F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7C8CB-3D11-4024-AC76-19E48101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25666-9ECA-40BA-9EEC-3B61519B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89E5A2-E871-4F5F-B196-EB7558B4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C29E73-AEFF-4C9A-9209-BD4CF8CB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136AFE-E2CA-4C30-9016-02565CDC2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452663-14E5-4E73-879B-50A590A7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a convincing pitch from early ideas.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972291-4E3E-40D8-B2B9-BAFB1FB1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F0E975-E14E-4F6F-837F-C1EAA27D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C9EFE7-9623-42A6-B445-1789E4C8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43B99-D9DE-4FE8-B4B8-6DB2A193A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BFBB6C-CEE8-4E51-A66D-EF1E57CF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messaging across slides, demo notes, and speaker cues.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A6955-622A-465D-B6F9-1857B956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32F0C5-B9B7-4805-8BA5-FFE757C0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1D60E8-B171-4F99-8BC5-589C0C1D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206934-9DDD-4AFE-9746-1F0D8C51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ADVISORS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8DC8A8-00CC-4068-8D6A-CB6FC66E4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framework to review the story and suggest edits.</a:t>
            </a:r>
          </a:p>
        </p:txBody>
      </p:sp>
    </p:spTree>
    <p:extLst>
      <p:ext uri="{BB962C8B-B14F-4D97-AF65-F5344CB8AC3E}">
        <p14:creationId xmlns:p14="http://schemas.microsoft.com/office/powerpoint/2010/main" val="4146694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309CC1C-BE61-4FA5-B244-8CE1FE53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6E301E-9EA0-4E48-BC8B-4A2D19B1C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28D7B8-F40E-40FF-A06A-879ED2C4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A11EA1-E70D-46B7-8D17-3585C1A7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3027DE-613C-4164-B7F3-99B4DDB0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6608D3-04B0-46F4-9AEF-0276DBC6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02BC49-EAC1-44C7-8481-1E9CD43BE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266B9F-F5F8-4C8A-8FC1-78936475B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54E75-DE3A-4E71-8375-1414947F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85EB34-8BDE-4F0E-A7DF-C4EED8A5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F81689-7789-405D-B91C-22B2133B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product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28D800-7AA2-4C53-9130-E84EC295B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254E0-DEA5-4479-A4EC-47A32E32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AD4E23-6C4C-4B30-988C-24BD5B76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A6104-7413-4F1F-92AC-12F1D5934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5E8E94-9339-4076-A248-A03E041C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2A3AB3-1A22-45B0-B6D6-E9DAF3E2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ED9D7-79F4-45A5-B2DA-7F1B91C0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E497A7-EC61-429B-942C-2E42FBE3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C4DAE3-9898-4A37-B006-D00A4149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860DA5-57E4-4E02-988C-022D7AF9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1DED83-8D84-4057-9A8B-0C0303C9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A324FA-CD82-4590-9A5E-E570CEB8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4ACFD9-AF87-4A3F-BD99-72D48E82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6A9A36-BFDB-4B08-83E5-AD4C43B03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F0074D-200B-41F0-8CB1-AE40B5C1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7C7092-CAB2-4C19-B583-A84AB705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987ABA-53E7-479B-ADC8-F01E2965F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258C843-1B79-4E05-A02B-1BFFB8D8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20386508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71EAE9-7F0B-4D66-8ABF-AFAA74A60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8B9C5A-5A9D-4A87-9BFB-7D1BA5BD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309C4A-2090-40C5-A095-2D66B455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D46476-DEA5-40B9-961F-D81E25B7E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8E5FF4-8181-4124-B4DE-9EFCAC31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jasper ai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09FCA6-B804-458F-BA9F-035C31DE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0D1BC1-0511-4B9E-81EA-345A6C9B7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93A7DA-3EA7-4139-91EB-4E01ABC0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product notes into a pitch that feels focused and ready?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FF6151-8DAE-41B7-95BA-909F0A886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C41DB2-3DE4-4986-9121-612FC53EA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53187E-300F-436F-870D-B27B8A99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B1D0D3-A01C-4C1C-8334-831C13ED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EFAE9-D360-4C03-9400-AEDD8804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88688E-E5D9-4883-97C4-D1940929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240524-2D2B-4C74-9A10-6C92D058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36055A-152D-4B2B-9B98-2E6E6DE4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03E894-F9F4-423E-99D2-11A7B6692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0FCC18-5C4F-4F99-ACC1-4FF65262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</p:spTree>
    <p:extLst>
      <p:ext uri="{BB962C8B-B14F-4D97-AF65-F5344CB8AC3E}">
        <p14:creationId xmlns:p14="http://schemas.microsoft.com/office/powerpoint/2010/main" val="2277178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12ACB9-C359-4135-B810-F7606D35D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02AFE7-1680-4C70-B345-9C46E5AFA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3B00A-6A23-47E6-8479-A4EF511F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150A73-5F6A-457F-B946-0913C075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D17622-0CA2-4221-B1AF-3B467430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jasper ai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BBA666-930F-4F3C-92C3-E5D2A8169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CB83B7-5E05-4FBD-8349-2C8724C2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6CC98-F9B7-4A76-B0C5-5D1C5633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7BBFC1-0E57-48A3-9FF2-67A814613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product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D3E97-FB39-4F79-9FED-2D40FA77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B03EAE-67D4-45B2-8B94-0426B6E5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D2181-23DC-4E57-AA63-393FFA40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165D77-F3B2-4919-8AF2-179226AB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EB4AD6-CEFE-422F-AD02-16C68BDE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226FA6-87CB-4CE8-A907-DCDF9A10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1C00B4-0870-46E6-B6A1-3BC6528CC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B57AA5-7B8B-4114-8E84-D9A2AA033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7FD77A-0029-4931-8799-D74B6D678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6B4F7E-8C4C-495A-AEC7-4298B13D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DE6913-6325-4246-BC13-C6B0E6D7A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749C0E-838C-4711-AEDB-D4577360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A8F94D-2316-44A6-B404-5B68B5DC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1F177D-40E1-4960-9ED2-5FF0664A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B17E12-C4E6-4947-86DF-AAC44ADAE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783A28-E15F-4A21-B789-7AEC23E7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970129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B7927D-1828-42E6-9915-ABE8255A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8D411-E3F5-47B9-8B9B-643E8549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08BE27-A32F-4DF1-9453-46B538E6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deck helps the idea land.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BA4FD3-FDA4-4D4C-A32C-807E0EA7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204E4E-4AC4-4CC6-9BB3-1C9DD35A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0FBEE4-0752-4E4E-BAC4-6C0E2749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CBE56-3C33-4959-B85B-67A851F12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497274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2026-10-01T07:41:53.3380000Z</dcterms:created>
  <dcterms:modified xsi:type="dcterms:W3CDTF">2026-10-01T07:41:53.3380000Z</dcterms:modified>
</coreProperties>
</file>