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9de95533424f61" /><Relationship Type="http://schemas.openxmlformats.org/officeDocument/2006/relationships/extended-properties" Target="/docProps/app.xml" Id="R717c48bc3aeb41f0" /><Relationship Type="http://schemas.openxmlformats.org/officeDocument/2006/relationships/officeDocument" Target="/ppt/presentation.xml" Id="Rdfec1a58596c46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34281e42a54dc6"/>
  </p:sldMasterIdLst>
  <p:notesMasterIdLst>
    <p:notesMasterId xmlns:r="http://schemas.openxmlformats.org/officeDocument/2006/relationships" r:id="R6e85e57391954e3e"/>
  </p:notesMasterIdLst>
  <p:sldIdLst>
    <p:sldId xmlns:r="http://schemas.openxmlformats.org/officeDocument/2006/relationships" id="256" r:id="Ra28f58e68e1a43d6"/>
    <p:sldId xmlns:r="http://schemas.openxmlformats.org/officeDocument/2006/relationships" id="257" r:id="Rd3c31d579b9e478e"/>
    <p:sldId xmlns:r="http://schemas.openxmlformats.org/officeDocument/2006/relationships" id="258" r:id="R1a526ab22ed24d72"/>
    <p:sldId xmlns:r="http://schemas.openxmlformats.org/officeDocument/2006/relationships" id="259" r:id="R8360af27f839499b"/>
    <p:sldId xmlns:r="http://schemas.openxmlformats.org/officeDocument/2006/relationships" id="260" r:id="R10bf3fa586e045e7"/>
    <p:sldId xmlns:r="http://schemas.openxmlformats.org/officeDocument/2006/relationships" id="261" r:id="R6950cc5684274fa1"/>
    <p:sldId xmlns:r="http://schemas.openxmlformats.org/officeDocument/2006/relationships" id="262" r:id="Rb2118d4ecb534cba"/>
    <p:sldId xmlns:r="http://schemas.openxmlformats.org/officeDocument/2006/relationships" id="263" r:id="R28c10eb45e4146ca"/>
    <p:sldId xmlns:r="http://schemas.openxmlformats.org/officeDocument/2006/relationships" id="264" r:id="R0169d170919b480c"/>
    <p:sldId xmlns:r="http://schemas.openxmlformats.org/officeDocument/2006/relationships" id="265" r:id="Rfd32535f83fd4fac"/>
    <p:sldId xmlns:r="http://schemas.openxmlformats.org/officeDocument/2006/relationships" id="266" r:id="R9318761c84d643e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2fa9a54f7f493e" /><Relationship Type="http://schemas.openxmlformats.org/officeDocument/2006/relationships/slideMaster" Target="/ppt/slideMasters/slideMaster1.xml" Id="Rd534281e42a54dc6" /><Relationship Type="http://schemas.openxmlformats.org/officeDocument/2006/relationships/notesMaster" Target="/ppt/notesMasters/notesMaster1.xml" Id="R6e85e57391954e3e" /><Relationship Type="http://schemas.openxmlformats.org/officeDocument/2006/relationships/presProps" Target="/ppt/presProps.xml" Id="R42cb64ff40d04f2c" /><Relationship Type="http://schemas.openxmlformats.org/officeDocument/2006/relationships/tableStyles" Target="/ppt/tableStyles.xml" Id="R13437a62faa94f54" /><Relationship Type="http://schemas.openxmlformats.org/officeDocument/2006/relationships/slide" Target="/ppt/slides/slide1.xml" Id="Ra28f58e68e1a43d6" /><Relationship Type="http://schemas.openxmlformats.org/officeDocument/2006/relationships/slide" Target="/ppt/slides/slide2.xml" Id="Rd3c31d579b9e478e" /><Relationship Type="http://schemas.openxmlformats.org/officeDocument/2006/relationships/slide" Target="/ppt/slides/slide3.xml" Id="R1a526ab22ed24d72" /><Relationship Type="http://schemas.openxmlformats.org/officeDocument/2006/relationships/slide" Target="/ppt/slides/slide4.xml" Id="R8360af27f839499b" /><Relationship Type="http://schemas.openxmlformats.org/officeDocument/2006/relationships/slide" Target="/ppt/slides/slide5.xml" Id="R10bf3fa586e045e7" /><Relationship Type="http://schemas.openxmlformats.org/officeDocument/2006/relationships/slide" Target="/ppt/slides/slide6.xml" Id="R6950cc5684274fa1" /><Relationship Type="http://schemas.openxmlformats.org/officeDocument/2006/relationships/slide" Target="/ppt/slides/slide7.xml" Id="Rb2118d4ecb534cba" /><Relationship Type="http://schemas.openxmlformats.org/officeDocument/2006/relationships/slide" Target="/ppt/slides/slide8.xml" Id="R28c10eb45e4146ca" /><Relationship Type="http://schemas.openxmlformats.org/officeDocument/2006/relationships/slide" Target="/ppt/slides/slide9.xml" Id="R0169d170919b480c" /><Relationship Type="http://schemas.openxmlformats.org/officeDocument/2006/relationships/slide" Target="/ppt/slides/slide10.xml" Id="Rfd32535f83fd4fac" /><Relationship Type="http://schemas.openxmlformats.org/officeDocument/2006/relationships/slide" Target="/ppt/slides/slide11.xml" Id="R9318761c84d643e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dc6f881f3240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b81365d6b34eda" /><Relationship Type="http://schemas.openxmlformats.org/officeDocument/2006/relationships/notesMaster" Target="/ppt/notesMasters/notesMaster1.xml" Id="Rf24c9f9d4162475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c2b3cb5aae4cf3" /><Relationship Type="http://schemas.openxmlformats.org/officeDocument/2006/relationships/notesMaster" Target="/ppt/notesMasters/notesMaster1.xml" Id="R498fe28afcc14b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a8bb85863a4422" /><Relationship Type="http://schemas.openxmlformats.org/officeDocument/2006/relationships/notesMaster" Target="/ppt/notesMasters/notesMaster1.xml" Id="R67669b3929c846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4fffebd2a244a6" /><Relationship Type="http://schemas.openxmlformats.org/officeDocument/2006/relationships/notesMaster" Target="/ppt/notesMasters/notesMaster1.xml" Id="Rcf0551798e4f4b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dffe951f164245" /><Relationship Type="http://schemas.openxmlformats.org/officeDocument/2006/relationships/notesMaster" Target="/ppt/notesMasters/notesMaster1.xml" Id="Rd3d289a5a66848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ffe434f14f46bf" /><Relationship Type="http://schemas.openxmlformats.org/officeDocument/2006/relationships/notesMaster" Target="/ppt/notesMasters/notesMaster1.xml" Id="R72c12f4bf94a48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9c00ae6c1b4508" /><Relationship Type="http://schemas.openxmlformats.org/officeDocument/2006/relationships/notesMaster" Target="/ppt/notesMasters/notesMaster1.xml" Id="Rd18c108340f441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13bc01e7574f33" /><Relationship Type="http://schemas.openxmlformats.org/officeDocument/2006/relationships/notesMaster" Target="/ppt/notesMasters/notesMaster1.xml" Id="R103fb50c57724b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3c7a24307a457e" /><Relationship Type="http://schemas.openxmlformats.org/officeDocument/2006/relationships/notesMaster" Target="/ppt/notesMasters/notesMaster1.xml" Id="R818d114537944e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04492e78264cf4" /><Relationship Type="http://schemas.openxmlformats.org/officeDocument/2006/relationships/notesMaster" Target="/ppt/notesMasters/notesMaster1.xml" Id="R29b4e1795ae4467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f7632c525b4467" /><Relationship Type="http://schemas.openxmlformats.org/officeDocument/2006/relationships/notesMaster" Target="/ppt/notesMasters/notesMaster1.xml" Id="R4f686a99f3b34b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8b93ad1bed41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a27cece612434a" /><Relationship Type="http://schemas.openxmlformats.org/officeDocument/2006/relationships/slideLayout" Target="/ppt/slideLayouts/slideLayout1.xml" Id="R7e9e40a024354a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9e40a024354a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5b6ad5bbb4b08" /><Relationship Type="http://schemas.openxmlformats.org/officeDocument/2006/relationships/image" Target="/ppt/media/image.png" Id="Rd21c4000c45e47b7" /><Relationship Type="http://schemas.openxmlformats.org/officeDocument/2006/relationships/notesSlide" Target="/ppt/notesSlides/notesSlide1.xml" Id="Rbced5736266f43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a27544a3194c9b" /><Relationship Type="http://schemas.openxmlformats.org/officeDocument/2006/relationships/notesSlide" Target="/ppt/notesSlides/notesSlide2.xml" Id="Rd3dd36b692df470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4cc85e1184105" /><Relationship Type="http://schemas.openxmlformats.org/officeDocument/2006/relationships/notesSlide" Target="/ppt/notesSlides/notesSlide3.xml" Id="Rdfc8caf02568470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9fd7e440354c9a" /><Relationship Type="http://schemas.openxmlformats.org/officeDocument/2006/relationships/notesSlide" Target="/ppt/notesSlides/notesSlide4.xml" Id="Rf379b4bc6af14cb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b31e3c34c4b9d" /><Relationship Type="http://schemas.openxmlformats.org/officeDocument/2006/relationships/notesSlide" Target="/ppt/notesSlides/notesSlide5.xml" Id="R881cc58a118e4a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813764fb614949" /><Relationship Type="http://schemas.openxmlformats.org/officeDocument/2006/relationships/notesSlide" Target="/ppt/notesSlides/notesSlide6.xml" Id="R8b5cbb2972a240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bfcd2d1614acc" /><Relationship Type="http://schemas.openxmlformats.org/officeDocument/2006/relationships/notesSlide" Target="/ppt/notesSlides/notesSlide7.xml" Id="R81f171bba7664d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46ab2553fa4d28" /><Relationship Type="http://schemas.openxmlformats.org/officeDocument/2006/relationships/notesSlide" Target="/ppt/notesSlides/notesSlide8.xml" Id="R280546c08e184b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131314ef54d8e" /><Relationship Type="http://schemas.openxmlformats.org/officeDocument/2006/relationships/notesSlide" Target="/ppt/notesSlides/notesSlide9.xml" Id="Rb5c3e63c67d749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9c75847274d81" /><Relationship Type="http://schemas.openxmlformats.org/officeDocument/2006/relationships/notesSlide" Target="/ppt/notesSlides/notesSlide10.xml" Id="R5d0061c6b15640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88915d2eb454a" /><Relationship Type="http://schemas.openxmlformats.org/officeDocument/2006/relationships/notesSlide" Target="/ppt/notesSlides/notesSlide11.xml" Id="R880205dffbcb40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BDE718-607A-4FA1-B0E6-2D0A7A69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54A98B-8F71-4691-88FD-149A0A29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890469-9A3B-4150-A01B-2863213F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June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6F308-C389-4F2A-85B9-34264F22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June posts for a local bakery launching summer flavors and weekend events.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D29E4-B684-4FFE-88F4-86C0ABADB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2C10C-1C6C-499D-BEB3-A675740D4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43F8C8-E4B3-4B5D-B796-87480635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0C0606-97FD-4EEE-A8BC-E03EBD04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1c4000c45e47b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510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777A7F-D7AE-4D6A-949F-E9D7A644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D69CC1-48F5-43E0-AB0F-90E42AF71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2330AA-6793-424E-99F8-2A10B12F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051C3-31B9-4C9C-9354-C506AAED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6C474-E6C7-4426-A92D-B7973DDB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june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24ACC-0065-4935-9659-0734264D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AE112-506D-4977-93E1-4C1CA134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F19DCE-C225-46A9-9A17-69E8F872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58E0F3-D5B1-4814-9D35-6C274C4C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June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341E3D-A977-4E43-B6EC-DBFAEBE6F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ADF12B-A570-44FD-88BB-3209FF25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994F1-5F8E-427B-B95D-94CD7508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CDCF84-DD7D-473E-B638-793C4C458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3A1F9-23A4-44EC-8E1D-F04017FA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43486F-AD67-4BD6-9DB4-5D36FE99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B1A0C6-C1B8-4B2C-8E25-B51F1F54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26DCF9-769D-458E-84F7-9D36302B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6ADACA-896A-4521-8608-E4E13E7D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2D392-FA53-4193-BA09-A806FE7AF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076D97-6AEC-47FC-ADCE-683C6A66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FE0DDE-A090-4F2E-8287-504DFBC27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visuals</a:t>
            </a:r>
          </a:p>
        </p:txBody>
      </p:sp>
    </p:spTree>
    <p:extLst>
      <p:ext uri="{BB962C8B-B14F-4D97-AF65-F5344CB8AC3E}">
        <p14:creationId xmlns:p14="http://schemas.microsoft.com/office/powerpoint/2010/main" val="18942186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9976C-927A-471C-A098-2FA00531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A432D-F029-4A03-9E09-A029ADD2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FA52DD-C94F-4C29-B9B2-B6B70168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2598EA-0246-4231-A656-462B3DCB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3BB47F-CB5B-477C-BB76-7EE0D32E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timely, themed posts around one bakery campaign.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DBE211-B64E-4BCE-AE2A-8D9BDF53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64C04B-95AF-4B66-A080-0519292A0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025945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BF16E5-B618-484C-B638-2138753A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29E10-0488-4044-9AAB-17825A88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C3D514-DD7D-414B-88A7-D70ABB09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85360-1EAD-41FA-ACE1-370DC03D5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DCE74-89A9-4DE6-9D47-9F8C05DE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june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39D39-9CA2-4E05-90A6-5D8F16801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79BDE-7109-4137-A73F-4BA1646B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634003-1142-4647-B1E9-178BEA8B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55514B-7733-4A9D-B556-FBB91AD9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june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4AF81E-2CD8-4CBA-B2AA-0923DD6F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08BE1-DA72-4A4F-826E-F02433CAF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9B4251-0FC0-416D-8883-266187B2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C06E00-4A3F-4BC7-8CF2-018A1BF6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3EFC0-8975-411F-90E0-358569D8C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timely, themed posts arou…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98D60A-EA93-41FF-A1B1-D9F6EE8E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A8C936-5E7B-4FD2-9040-715DCA5E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F94C90-B7FF-447E-8933-4B48E363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A82121-387F-40F8-967F-50E0E51F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87CFAB-5740-439D-941C-BE7C06BC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A61D19-71EF-426B-AA78-D1FD3E22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221235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C1D260-33A5-43F8-BC99-4F2E5CD0F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56AE8-3D0B-4B3B-8C68-9C951011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1E3BBC-CA54-485B-BEAB-804FFE68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4188B-C09C-4A4C-9120-56E72565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9A001-511D-468D-95D4-2E18AD10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458F7-4CB7-4DF3-8295-C19028CA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F9282-0ABE-47A3-9ADD-C8D60FFB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6E30E2-9D06-4A39-B7EB-DAA20FEC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DAFD0E-7E45-4D0A-9747-C11DC25A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June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A26801-22AB-4F28-B7BE-F6818D3B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6ECFFA-40C3-4400-A99E-2A408A27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F261CF-AA93-4641-9E15-05D70600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1F21F-4CC6-4009-8F80-3C2A0DF3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2C4D1-9059-4051-94E8-72E5E836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8D7C1-A8C4-47E9-B995-161D59D0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8A301A-89BF-4C20-BA7E-84D4B366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94079-79B3-4A71-A92B-17ECD10D0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E51C5-99C6-462F-9A1E-8BF6C0E9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198058-45D2-4A46-9651-C92071FA8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9F0798-5B29-4173-9D22-3FAB545A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27C281-F736-4196-85AB-C5F9ACE3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FF0321-CDC1-403D-B614-B8B92B0A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605ED5-F0DC-4F58-9C25-2ECA8026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27C67C-2124-4BAD-A23B-68EECCC4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00A95E-CA8D-421D-956A-669EA9A1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E6C491-FAAA-43FA-B479-B49D04BA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959973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141E7F-CA24-4B72-8721-29A8B4E4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8C7F66-B782-4353-8C30-7857D99C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D7C9E7-483F-4FFF-9DE8-6AA3D2D4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07C71B-ACAD-4267-AE0A-8DE1A53B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5F8AB-B3D5-4F87-8B05-A86C53CA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june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BE66E5-E690-4A03-9100-49612E66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4B0EA5-BF9F-4E28-95AE-50E2DE76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C0240-5A00-41A0-B777-98E5039A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2A6DA3-13A2-47B1-B096-7FCE908B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planned day by 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C848FE-BCF8-40BD-88C1-E7264A343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DED88A-0FE4-4694-B4C2-BF1E47FA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Promos and events feel disconnected.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DB07FB-B313-4E4F-8251-4AB719F2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D46714-CF71-4802-ABE6-FD3973FB9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misses key June dates.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838C51-22B3-431B-BF56-9AA15B5D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D019C-6531-4F02-812B-D866DD5EA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4E2FAD-2C04-4BC0-906D-7C6006E3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FC6FC6-F8A4-4CC8-9B80-55B64F36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6919A-6945-43D9-AE84-E9BF40F24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50E6EE-7F74-43B3-96F1-FC83DED2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 support the bakery's summer launch.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1B4D06-BAE4-4562-AAB6-1B1D161E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69E367-6A0E-49FF-B19E-99326C10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publish next.</a:t>
            </a:r>
          </a:p>
        </p:txBody>
      </p:sp>
    </p:spTree>
    <p:extLst>
      <p:ext uri="{BB962C8B-B14F-4D97-AF65-F5344CB8AC3E}">
        <p14:creationId xmlns:p14="http://schemas.microsoft.com/office/powerpoint/2010/main" val="5055873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FE5AD4-F3E7-4CB2-BE6E-DB9F99B9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A32429-5423-4FA9-A054-030A4B24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560CC0-5838-4810-A145-76AA2B9A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62B61-CE6B-41AA-ADEE-31C48AFB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2954EA-0EA2-4817-AF66-693C8314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83747-6025-41EA-A317-69ACA16E1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6F86A-BA23-49F7-BC03-DC0D2D64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9B86D3-CA46-402F-8E4A-5E99DD2F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CD2939-A540-4301-9148-92B0138B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64581A-2EC3-448A-A0B7-A641CBCC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promos, events, and daily specials.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A27C0E-8CB5-4522-9E8F-91F7D56C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D914F1-5D42-4B4D-A9A6-09A0D060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00A619-9517-4C77-B48F-D4DAC414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3DE5D-D23C-4052-8012-6DEEF949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C10897-E33B-4F08-837C-7BD56F35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post ideas that fit each week of June.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014AD6-AA6E-4C19-AFA6-67E8A21C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F238E6-BFA3-407F-8266-DA3FE8EB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880533-8DD1-44EB-898A-ECDD2687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FFC29A-6C18-4A10-BF5D-DCB3B0BAC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67107B-EEA2-4C43-A293-E5C8F9D6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quick view of what will be shared and when.</a:t>
            </a:r>
          </a:p>
        </p:txBody>
      </p:sp>
    </p:spTree>
    <p:extLst>
      <p:ext uri="{BB962C8B-B14F-4D97-AF65-F5344CB8AC3E}">
        <p14:creationId xmlns:p14="http://schemas.microsoft.com/office/powerpoint/2010/main" val="10689532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4D9CAA-1C45-4A00-90E2-49380807B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7CB450-3ACC-47FF-8EA9-EEB98441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39183-EF61-446B-AC06-816CB9EC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515DA-AB1D-44AE-BEB0-FF31A2606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7F269-B688-4E5E-987A-8F0B39B8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81AED-C12C-4A57-B0D7-F7F27B13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E1446E-2407-475B-B652-B33328B4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E3CA07-1F64-4E95-9681-29D8AD9E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BECAB9-65C0-4A89-9603-FC129680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95A33B-FECF-411D-AF28-202C58D8F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EE1A01-8867-41EA-9B18-27B790D90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June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81C197-450F-449C-AFCC-5187CC10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D81F91-035B-4EE8-AEBD-7E17375B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DA8FD4-7D65-4ADA-9E64-862021B2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46222B-913C-4DDE-8337-A09DA048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22A1C5-B30C-4221-BD3C-05BDB1C0A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75ED54-3847-4626-81FB-D7D606F8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224CF7-6D72-48BF-892B-DE0C7200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080EA8-FD3C-4C8A-A717-6D8D5D89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15DA14-6E41-44C2-8F8A-FC9AF39DF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54D11E-B53D-40B6-979D-4E680DD00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BFC655-5334-4073-AA5F-F143053C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5F175A-5020-4AAB-BAEE-4EB5FC3D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ED8CFC-ECBE-4DFC-8C83-37C2FE69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DD9D23-B891-45E4-BFF0-0BE412D0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0BA748-1209-4C43-9A5D-959926AC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62EB90-5279-4183-A39A-FE640B0B4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3FF718-54C3-48B4-9EEB-A872F57E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32F3C2-812C-471A-9C7B-35A07497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visuals</a:t>
            </a:r>
          </a:p>
        </p:txBody>
      </p:sp>
    </p:spTree>
    <p:extLst>
      <p:ext uri="{BB962C8B-B14F-4D97-AF65-F5344CB8AC3E}">
        <p14:creationId xmlns:p14="http://schemas.microsoft.com/office/powerpoint/2010/main" val="12369978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8AD438-D80A-4184-AA39-9FDD55822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6E36AF-9058-44C0-996A-1A257873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3BCF16-1DE5-47A6-A1AD-EB055936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D80D9-0D31-4E2E-AF89-1462ADAF2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7C96C4-32B7-4D84-A55C-85A66761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june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CA39C1-C08E-4609-9630-AFC5C010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B8E1B7-6FEF-49B5-A074-AEA7E35A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62CA39-5AC3-47DA-8468-545DE535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organize June posts around flavors, events, and weekend specials?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9A87AC-FA8D-4F16-810B-471ADCF80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76E123-FA5B-475E-B74D-9E5309F4C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4C154B-29EE-4B1E-8685-AF1BF636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68AD03-0A5C-47AC-B64E-4E8FB572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82FA59-E7EC-48AE-9EBC-54DF594D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A5AEDA-A186-4221-9D15-EEEE2971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4D8D1C-645D-47C5-9E31-729DAFD5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A7979-651C-4755-9BF8-B3575A09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F6D752-72FE-454A-92A7-497AA570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ED6F43-B9B5-4506-8C5E-391A7542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</p:spTree>
    <p:extLst>
      <p:ext uri="{BB962C8B-B14F-4D97-AF65-F5344CB8AC3E}">
        <p14:creationId xmlns:p14="http://schemas.microsoft.com/office/powerpoint/2010/main" val="7266029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00AB09-5276-41BA-9394-335A1AD0E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A4FF64-DE9D-4AED-A3CB-3BD54F63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AAAC3F-36F1-4CDD-A16B-12CCC30D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316CE-31D7-4805-ADE9-A019488F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7FA3DF-0470-466C-9EFA-C3BD44B46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june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FBBE2-1665-43C1-A3CC-39C88BDC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49374-DE85-4C76-B876-C8F544854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E523B6-EA4F-4EE5-AEF7-1D7E4E1F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45C383-235C-458A-B9A1-83A670DC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June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569AE-4430-4408-8102-87FEF997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E47AB-874D-42C6-AE8C-12EFD17AC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4B593-78EA-4283-9979-713BAFB7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B9ACE0-208E-4D0B-AB0B-31CDCFA0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BDDCFB-879B-4E90-8573-4844D892C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828DE-CFD2-494A-9784-E6497EBE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9798C4-9889-4431-9DD4-80E116D0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905A2-D174-49E5-AE5B-1F557B90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D23F65-B01B-45F1-8E6D-57FFA384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678E08-EDCC-463F-85C3-CFA32DF0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D19A7D-9F53-4AC0-9E57-643FB19F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DCE00A-CAA9-4ADF-8FF9-6A078D3B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89BF84-D614-409C-9E6A-B9BD4B76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35134D-D34B-427F-B6B7-9C1D70CF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219C41-EC0B-4F9F-915A-05055A0B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BE0E72-1360-4804-AE48-0CC34FD6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093496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4F3F6-5450-4A65-9FAF-C31416E7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DFEB77-AFAE-4B85-84FA-F2C3450F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7B780-0357-4A99-AB08-8B8D083A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June plan keeps every post on theme.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B5A408-CBD6-41F9-9A83-DFA8DA8A8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F7FFE-D9CE-44DF-BD27-274FC19D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322A9E-CDE8-4DA3-B28B-366E3CF0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293328-93F5-43EA-8D52-68EBFD56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386474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2026-10-01T07:48:58.7350000Z</dcterms:created>
  <dcterms:modified xsi:type="dcterms:W3CDTF">2026-10-01T07:48:58.7350000Z</dcterms:modified>
</coreProperties>
</file>