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ad576ba03240f4" /><Relationship Type="http://schemas.openxmlformats.org/officeDocument/2006/relationships/extended-properties" Target="/docProps/app.xml" Id="Rd2806cdbed934f21" /><Relationship Type="http://schemas.openxmlformats.org/officeDocument/2006/relationships/officeDocument" Target="/ppt/presentation.xml" Id="R5fbfdeda708242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51c27b2f61435d"/>
  </p:sldMasterIdLst>
  <p:notesMasterIdLst>
    <p:notesMasterId xmlns:r="http://schemas.openxmlformats.org/officeDocument/2006/relationships" r:id="Rd6fdc7713926419a"/>
  </p:notesMasterIdLst>
  <p:sldIdLst>
    <p:sldId xmlns:r="http://schemas.openxmlformats.org/officeDocument/2006/relationships" id="256" r:id="Rd4f19af7a4084f1b"/>
    <p:sldId xmlns:r="http://schemas.openxmlformats.org/officeDocument/2006/relationships" id="257" r:id="R7d6b8cbce8864b35"/>
    <p:sldId xmlns:r="http://schemas.openxmlformats.org/officeDocument/2006/relationships" id="258" r:id="R31399ec1bd1f402b"/>
    <p:sldId xmlns:r="http://schemas.openxmlformats.org/officeDocument/2006/relationships" id="259" r:id="R7321353041ee4ab7"/>
    <p:sldId xmlns:r="http://schemas.openxmlformats.org/officeDocument/2006/relationships" id="260" r:id="Rf40639a4ab5b4ec6"/>
    <p:sldId xmlns:r="http://schemas.openxmlformats.org/officeDocument/2006/relationships" id="261" r:id="Ra45fe07ef39b4cd9"/>
    <p:sldId xmlns:r="http://schemas.openxmlformats.org/officeDocument/2006/relationships" id="262" r:id="R46ee2cc95b264c3d"/>
    <p:sldId xmlns:r="http://schemas.openxmlformats.org/officeDocument/2006/relationships" id="263" r:id="Rfb77821cdffb4cab"/>
    <p:sldId xmlns:r="http://schemas.openxmlformats.org/officeDocument/2006/relationships" id="264" r:id="Rfa37d6311d2645c9"/>
    <p:sldId xmlns:r="http://schemas.openxmlformats.org/officeDocument/2006/relationships" id="265" r:id="R227bc51fc284491b"/>
    <p:sldId xmlns:r="http://schemas.openxmlformats.org/officeDocument/2006/relationships" id="266" r:id="R9ac2c2f38964494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64edfbe1e74bba" /><Relationship Type="http://schemas.openxmlformats.org/officeDocument/2006/relationships/slideMaster" Target="/ppt/slideMasters/slideMaster1.xml" Id="Rb251c27b2f61435d" /><Relationship Type="http://schemas.openxmlformats.org/officeDocument/2006/relationships/notesMaster" Target="/ppt/notesMasters/notesMaster1.xml" Id="Rd6fdc7713926419a" /><Relationship Type="http://schemas.openxmlformats.org/officeDocument/2006/relationships/presProps" Target="/ppt/presProps.xml" Id="R9fd5970102334418" /><Relationship Type="http://schemas.openxmlformats.org/officeDocument/2006/relationships/tableStyles" Target="/ppt/tableStyles.xml" Id="R32965ec0dc854898" /><Relationship Type="http://schemas.openxmlformats.org/officeDocument/2006/relationships/slide" Target="/ppt/slides/slide1.xml" Id="Rd4f19af7a4084f1b" /><Relationship Type="http://schemas.openxmlformats.org/officeDocument/2006/relationships/slide" Target="/ppt/slides/slide2.xml" Id="R7d6b8cbce8864b35" /><Relationship Type="http://schemas.openxmlformats.org/officeDocument/2006/relationships/slide" Target="/ppt/slides/slide3.xml" Id="R31399ec1bd1f402b" /><Relationship Type="http://schemas.openxmlformats.org/officeDocument/2006/relationships/slide" Target="/ppt/slides/slide4.xml" Id="R7321353041ee4ab7" /><Relationship Type="http://schemas.openxmlformats.org/officeDocument/2006/relationships/slide" Target="/ppt/slides/slide5.xml" Id="Rf40639a4ab5b4ec6" /><Relationship Type="http://schemas.openxmlformats.org/officeDocument/2006/relationships/slide" Target="/ppt/slides/slide6.xml" Id="Ra45fe07ef39b4cd9" /><Relationship Type="http://schemas.openxmlformats.org/officeDocument/2006/relationships/slide" Target="/ppt/slides/slide7.xml" Id="R46ee2cc95b264c3d" /><Relationship Type="http://schemas.openxmlformats.org/officeDocument/2006/relationships/slide" Target="/ppt/slides/slide8.xml" Id="Rfb77821cdffb4cab" /><Relationship Type="http://schemas.openxmlformats.org/officeDocument/2006/relationships/slide" Target="/ppt/slides/slide9.xml" Id="Rfa37d6311d2645c9" /><Relationship Type="http://schemas.openxmlformats.org/officeDocument/2006/relationships/slide" Target="/ppt/slides/slide10.xml" Id="R227bc51fc284491b" /><Relationship Type="http://schemas.openxmlformats.org/officeDocument/2006/relationships/slide" Target="/ppt/slides/slide11.xml" Id="R9ac2c2f3896449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364c06669242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594f837e8f47bb" /><Relationship Type="http://schemas.openxmlformats.org/officeDocument/2006/relationships/notesMaster" Target="/ppt/notesMasters/notesMaster1.xml" Id="Rac88469da2c848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6e878728f94ca8" /><Relationship Type="http://schemas.openxmlformats.org/officeDocument/2006/relationships/notesMaster" Target="/ppt/notesMasters/notesMaster1.xml" Id="R56bf30c8992943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a0b3a8149943b0" /><Relationship Type="http://schemas.openxmlformats.org/officeDocument/2006/relationships/notesMaster" Target="/ppt/notesMasters/notesMaster1.xml" Id="R92dc6671262745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96335a49aa470e" /><Relationship Type="http://schemas.openxmlformats.org/officeDocument/2006/relationships/notesMaster" Target="/ppt/notesMasters/notesMaster1.xml" Id="R268395ef8668426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dd897454b24753" /><Relationship Type="http://schemas.openxmlformats.org/officeDocument/2006/relationships/notesMaster" Target="/ppt/notesMasters/notesMaster1.xml" Id="Rfb48b163e95a4b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b523193be546fc" /><Relationship Type="http://schemas.openxmlformats.org/officeDocument/2006/relationships/notesMaster" Target="/ppt/notesMasters/notesMaster1.xml" Id="Rec6d80e87efc4e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c3b889be704019" /><Relationship Type="http://schemas.openxmlformats.org/officeDocument/2006/relationships/notesMaster" Target="/ppt/notesMasters/notesMaster1.xml" Id="Rd170d4d33a8c40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2c29323f80444a" /><Relationship Type="http://schemas.openxmlformats.org/officeDocument/2006/relationships/notesMaster" Target="/ppt/notesMasters/notesMaster1.xml" Id="Rf655768def7045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138cc9565a46a3" /><Relationship Type="http://schemas.openxmlformats.org/officeDocument/2006/relationships/notesMaster" Target="/ppt/notesMasters/notesMaster1.xml" Id="R98c63af2819e44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bc05dcfef34815" /><Relationship Type="http://schemas.openxmlformats.org/officeDocument/2006/relationships/notesMaster" Target="/ppt/notesMasters/notesMaster1.xml" Id="Rfadadd01c38d45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c585b9a2bb4ac3" /><Relationship Type="http://schemas.openxmlformats.org/officeDocument/2006/relationships/notesMaster" Target="/ppt/notesMasters/notesMaster1.xml" Id="R6053252b8ed444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02b95954d444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ad6e5913c84628" /><Relationship Type="http://schemas.openxmlformats.org/officeDocument/2006/relationships/slideLayout" Target="/ppt/slideLayouts/slideLayout1.xml" Id="Rb3514e12d5a041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514e12d5a041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14926a1164b8d" /><Relationship Type="http://schemas.openxmlformats.org/officeDocument/2006/relationships/image" Target="/ppt/media/image.png" Id="R48a4fadfc8cd4cd9" /><Relationship Type="http://schemas.openxmlformats.org/officeDocument/2006/relationships/notesSlide" Target="/ppt/notesSlides/notesSlide1.xml" Id="Rff839f1fb1844a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48ef019889445f" /><Relationship Type="http://schemas.openxmlformats.org/officeDocument/2006/relationships/notesSlide" Target="/ppt/notesSlides/notesSlide2.xml" Id="Rae6fb7b55ebb4e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454d2c8cc4a1d" /><Relationship Type="http://schemas.openxmlformats.org/officeDocument/2006/relationships/notesSlide" Target="/ppt/notesSlides/notesSlide3.xml" Id="Re98b051cc5384c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a921662b242ca" /><Relationship Type="http://schemas.openxmlformats.org/officeDocument/2006/relationships/notesSlide" Target="/ppt/notesSlides/notesSlide4.xml" Id="R6b0309eb8dcd42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8ba3834e0e4eb4" /><Relationship Type="http://schemas.openxmlformats.org/officeDocument/2006/relationships/notesSlide" Target="/ppt/notesSlides/notesSlide5.xml" Id="Rf2203a797ec24c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8e0ea9eb94476" /><Relationship Type="http://schemas.openxmlformats.org/officeDocument/2006/relationships/notesSlide" Target="/ppt/notesSlides/notesSlide6.xml" Id="R11ba6a76bfc44b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5501f87da457b" /><Relationship Type="http://schemas.openxmlformats.org/officeDocument/2006/relationships/notesSlide" Target="/ppt/notesSlides/notesSlide7.xml" Id="R1a7092797a4047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038267a634731" /><Relationship Type="http://schemas.openxmlformats.org/officeDocument/2006/relationships/notesSlide" Target="/ppt/notesSlides/notesSlide8.xml" Id="R9885b5ffbc3f42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b1882122f437b" /><Relationship Type="http://schemas.openxmlformats.org/officeDocument/2006/relationships/notesSlide" Target="/ppt/notesSlides/notesSlide9.xml" Id="R6514cecf3bf442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f5da3b01184a4c" /><Relationship Type="http://schemas.openxmlformats.org/officeDocument/2006/relationships/notesSlide" Target="/ppt/notesSlides/notesSlide10.xml" Id="Rd846db6594094d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36601253540b0" /><Relationship Type="http://schemas.openxmlformats.org/officeDocument/2006/relationships/notesSlide" Target="/ppt/notesSlides/notesSlide11.xml" Id="R79e666f949c94f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D887A5-89CC-47AF-9930-07A4B3D4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A707C-F161-463C-99F8-5EE97832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0396C-BB7B-408A-B166-42B020F7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Keyword Strategy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FD22B-66C1-4BC2-B6A8-D5A7C9ED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maps search terms to seasonal cakes and wedding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51D11-878E-4DD2-9E87-4D0BE654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C63A4F-1BB2-4435-871B-7C7017E5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7A3C2-DD7C-4A23-94F5-3969CB2D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D7B81-3265-4922-9B52-6824D8962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4fadfc8cd4cd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57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C75C5B-0AFB-4E40-BEFC-5C44D368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E9DF6F-59A0-41C5-AF0D-03B3727CB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613C9-BB5F-4B4B-A75F-CB1FFA12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37B90-F737-4700-8A6B-35896073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35EE3B-3B7B-4AC0-A91C-9A93DE08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3CB61-EF92-4157-8F24-C4B51802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002D5-1090-49F1-9726-8267D5692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73005-8C43-4DD9-A907-4F00330B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Current Search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614572-1C30-487A-B22C-80AC65A8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terms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EDA9E4-19E3-4E13-BA1F-F4E2FADC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A2CC1-C50C-42BF-B1F8-03F53F91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7C4312-401C-474F-93C2-A0E962FA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Intent Groups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6E5676-8D4E-4513-A9CD-E4D34143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Group by intent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50193E-31D2-4ECC-8F76-AFFD88D1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8E41A5-2E84-49BA-99E7-25161CE2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A91407-CFB2-446C-A00A-96E5D8F4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694706-BFB7-43CE-B9E7-2BEB5E04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pages to topics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7E74E-D2DA-4BD5-BB3C-3AE3CF7D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76BC3E-1CFC-40F6-AABA-3D6CFA3B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27FE3B-3D31-4CB2-8702-DD1CF881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E8E8F5-2A19-415D-9C41-47D6ABFB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Prioritize quick wins</a:t>
            </a:r>
          </a:p>
        </p:txBody>
      </p:sp>
    </p:spTree>
    <p:extLst>
      <p:ext uri="{BB962C8B-B14F-4D97-AF65-F5344CB8AC3E}">
        <p14:creationId xmlns:p14="http://schemas.microsoft.com/office/powerpoint/2010/main" val="3025249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9D136-4A2C-435F-82CD-90552935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BC2D3-4A94-41AE-9320-7E9C818E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B95ACF-3476-45C0-A667-B5EFD1AF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B9D4C-85AD-43A4-8615-DAB0DE4E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ACE288-CEFA-4939-A952-61363E635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search intent into a simple content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CF60DC-E39D-47BF-B241-848FE9BBC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4318F-452A-4612-B700-E0321A9B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987579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9C07E6-4D17-4A08-B36D-A7311849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F87724-B910-4A26-A1AC-A45923DD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17735-1FB2-476F-A2A7-BF9D89A3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AB615-F222-47E5-96A2-16917B3D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D97A0-526E-4ABC-A4D6-0C8E8F5D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7299DD-5FB2-494C-AB08-C5401958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0B2222-AB88-43C6-93D2-C5D2F83A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6F5F23-769E-4AF2-8406-CB3B670F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5A6C2-9713-4465-B4F9-6976852F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current terms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F5C70-EF15-46FF-838D-DC1276A4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85E6C8-0CD4-4BB6-8BF0-DA0464F5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3AD57D-DAFA-4B16-BB30-BB930C59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45BC6-6217-41B2-BDB1-3B977F65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E1312-96B9-4DFE-B29F-B355035EB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Group by intent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403B8-B6BC-4C7E-9EF5-9BC1EC4C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BBCAE0-C9DA-40FB-ACAF-3E990C6E0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F2C068-2C59-4823-A6F8-8109B024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6406A3-D1EA-4711-A220-EEAE5332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1D022E-A735-4733-8BF2-FAD477FB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pages to topics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5022C2-57F8-4057-A823-B5C49C989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210148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190C33-7855-464F-A2BA-9213DEA1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EFE7F1-4C4A-4569-8799-DA3F45F5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3BB97C-DDEF-4BE0-800E-44794887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4E85DA-20D4-45C4-899D-1C57A435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312A26-66E3-47A8-B277-7DE9A485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B96D9-1F72-4299-85BC-055EA0C3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3992B-C274-42A8-868D-CD143B5A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9896E-B923-45A2-B08B-94C34EDD0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667F62-C1D4-48C7-B34E-0010A6FA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current terms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96EB66-18B2-41D1-817F-C3F3D85F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2540DC-0821-4E87-94F7-DD515F5A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330A5-010F-4B20-B74C-EEA9E700B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892D6-0E9D-44F4-8DA8-ECD3C01C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by intent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41D6C-677D-43A0-93C0-5AB582AB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60E2E8-2934-4BEB-A199-78B40303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DA5679-8C21-49B2-AA1E-1A4D901A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F45018-C259-4C9D-9D56-2274D324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pages to topics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B7902-55DD-4FAF-9CC4-9F2A3173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225B92-4130-422C-AE1F-5372724D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95722-4C75-4BBF-BE4A-DAC95CF7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69F75-30BE-4E38-976C-BDBCA630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Prioritize quick wins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B450D3-4150-4E26-BCDD-955A6DE5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9D282E-E6C6-439D-AE87-0D7AC508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36ED13-9CF0-400D-B30C-2E57D5AD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AB2878-939E-41F3-A4FA-B8654C62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monthly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F7BCDC-24BA-4A6F-AACB-30CE28B50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70606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27090A-F6EF-454E-B2E5-BE4287FB9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71B59-5503-48EE-85B0-8CAB63F0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9D8827-4B68-4A8F-8EA4-E90C77A4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FE9838-5D28-4991-9C71-FA6BB2EE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E3AA5-5470-44B0-A0AC-606981CB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C2273-0DAB-4CEE-B883-E67CE570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664155-66EB-4314-A767-6358470F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6680D7-6422-474D-9C25-9642DEB0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B5C4E-3A28-4E82-951F-7DED5D15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Pages target broad terms with no clear focus.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102AF6-1ADF-426E-B4F2-54D93BA3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CFF9A-FDB7-4C43-B7FB-51624376A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Seasonal offers are buried in the site.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74E34F-0064-4723-9C09-A922CB5B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5560E-F019-4246-8CB3-D576B118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keeps rewriting content without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C7278D-AEF0-45E3-9E4F-85C0EA41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1FAF55-2A87-4E27-B6C5-078923D6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A55C6E-AD7D-4E3B-830F-35684620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2F470E-FC97-4B0F-BCD7-6B5FC664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page serves one clear search intent.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7261A-540F-438F-88A5-E8E218C1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F6C0A2-FC91-4113-AAB2-D8F08EF2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Seasonal cakes and event pages are easier to find.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230FB8-84C7-45A7-92C7-A7FA0DBF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C6FFDA-1673-412B-A68E-B3BEB705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has a shared plan for updates.</a:t>
            </a:r>
          </a:p>
        </p:txBody>
      </p:sp>
    </p:spTree>
    <p:extLst>
      <p:ext uri="{BB962C8B-B14F-4D97-AF65-F5344CB8AC3E}">
        <p14:creationId xmlns:p14="http://schemas.microsoft.com/office/powerpoint/2010/main" val="10418279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3C5792-F814-4EFB-AB1F-7786801D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6B097-983F-4B91-9972-1B67DECC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086F0B-DD8F-4506-BB1F-8381077F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A43C1A-87C8-475E-ADB3-0C68F237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E26E7-6717-4BBF-89F0-F299720E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4E481-0CFA-46EC-842F-0526B65F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EA0C0-2761-45C8-A253-9DF2F1C4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27ABB-E3DE-4F25-A344-7537ABDB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BCD7E-3D9F-47BB-8731-F7C32EF5B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CB7717-57A3-45F9-8CE2-5FB3A403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align pages with what customers are actually searching for.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5F1B9-7C85-4595-8EC4-60215C7D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3EEEA3-3442-4466-B4BC-F8CCC6EC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286F0-B426-4C25-B3F4-3DCBA3F7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32687D-5BEB-4243-85C9-D0F0BD0A9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WRITER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25E911-BEC8-4DA0-B376-9998A243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focused topics and angles to write useful pages without guessing.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D80C94-6B80-435B-B0F0-9B978919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C97F4-73A3-41E7-8DFF-D4FAB2DE0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6B6130-6E20-4DC5-9DFB-0AE8A976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E03E7-263C-4039-A85E-1FB9764F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084EE7-63F9-48BE-A3DD-FCDF2785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way to attract more local orders for specific products.</a:t>
            </a:r>
          </a:p>
        </p:txBody>
      </p:sp>
    </p:spTree>
    <p:extLst>
      <p:ext uri="{BB962C8B-B14F-4D97-AF65-F5344CB8AC3E}">
        <p14:creationId xmlns:p14="http://schemas.microsoft.com/office/powerpoint/2010/main" val="18206281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10D647-F43B-4E3F-B2E2-A01B6642F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73FA7-0D36-41DD-876A-B0F5FE9B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267C0B-DF7F-4906-8B86-A0E7D0B6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4516A-AC0D-4952-8B37-B5F9AB09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87E704-B0EB-4550-9DCF-B9E61036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55A57-1435-41DB-9BBF-32AB589B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D36C8F-9531-47D7-BFD2-4758B340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05E164-29E5-4B0A-8E98-10CC752A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B37639-7A98-451F-BEAD-A6704BCD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604C7-D13E-47D3-AFFF-F3FBC137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95F52-9CE4-4095-9D65-075B8FFD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current terms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5E57BF-E918-47F4-82E4-3E2EFF7E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F24642-105A-476E-8A86-8C9F26F2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45CF88-CFD7-4918-8EAE-5FCCE692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458027-2A3F-4FC2-9342-D04702A6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743D2-443B-4A21-B691-98B1A119D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2C8A69-E707-4A2D-B122-25A30377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by intent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05EC1B-3247-44F1-A81F-5833FEA8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E4E8BA-EF1C-425D-A28E-F8A794E6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FF249C-08A1-4E1B-8F3B-3D9A5DF9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2117FB-7240-4870-8EBD-D475A6E6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E85376-C1C4-4834-B4E8-E6A2D1A4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81598F-0B41-48FE-AAF4-734135FE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pages to topics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DBB022-2386-4210-A303-4ED5910C9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B9E1E5-6071-4DF7-B825-27069AB0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4322DE-3A5F-4DBA-ACD0-E3C91980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856E56-D3D1-4439-8F2F-DA7DC75E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333023-E45C-4DE8-8FD5-ADBD8527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F4ADC0-C9D1-4369-B008-0BCA6CD7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Prioritize quick wins</a:t>
            </a:r>
          </a:p>
        </p:txBody>
      </p:sp>
    </p:spTree>
    <p:extLst>
      <p:ext uri="{BB962C8B-B14F-4D97-AF65-F5344CB8AC3E}">
        <p14:creationId xmlns:p14="http://schemas.microsoft.com/office/powerpoint/2010/main" val="3424756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4797D6-A3D6-46AC-9796-17E92ED3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3C04D1-D1C5-4018-9A22-C49BFD7E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73D7C-E7B7-44EB-908F-589AA69A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0A5AEF-83CE-41E5-A738-D8ABBD52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2FA57F-1CCB-49BD-9430-AE4BA7B7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DD4C3-992F-4DDD-BAD4-50A3FC85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5E06A-EBC1-400E-B0ED-7F168CE0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4FB97-BFFB-4296-9C0D-4DC61FCF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match its pages to the searches behind custom cake orders?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5B9CB0-B5DA-4A7E-BF1C-A4B0811C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661AB-C409-46CA-B28E-0B2691B6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6A6CF8-0070-40E4-B7CB-9A54B43F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F5344-E4EC-4AFC-BA89-4BE8CAFA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Group by intent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20CD9C-9A6C-4AD7-A339-5FE329B2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DD45FC-E00B-4E68-9F71-B65517EB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A66390-F82F-4C9F-A449-6533B56C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pages to topics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281BE-92A1-4F0D-A78D-50E8F0D9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14439-E04E-4A2A-B754-F7420485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9640DA-5FD6-4A8A-B4DE-8C96B7F9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monthly</a:t>
            </a:r>
          </a:p>
        </p:txBody>
      </p:sp>
    </p:spTree>
    <p:extLst>
      <p:ext uri="{BB962C8B-B14F-4D97-AF65-F5344CB8AC3E}">
        <p14:creationId xmlns:p14="http://schemas.microsoft.com/office/powerpoint/2010/main" val="16293194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968C20-4455-4432-9908-E947524C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AF239C-C63F-40EC-B2DD-3E69711C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972053-1A28-4A0C-AC89-FA2EF0A6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A6672-7EE5-4D89-88E9-5DFD6E64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E620D-B89E-48E4-B6AA-7E3758B7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B48947-63FD-4069-B0ED-3C957C0B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D714D2-398A-4C62-8994-57178F3D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0CAC83-B6E0-4CC6-941F-0152D7B0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64DC2-F3F2-42EE-9F4E-907E5C40F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Audit current terms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4C5A1-5938-4C09-A64F-D6FF08137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A8E5DB-4517-42F0-B5BF-28992754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97C09-61AE-4824-8BE1-8A8CA65DB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E5DF9-C295-4E2F-B1EF-A92C8C23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FB707-0E1F-4DAE-951E-EF60D37C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by intent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AC9001-1B2D-425E-B729-E0F49FDD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15580-8B8B-40EF-89A1-A455E207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A9753F-3A07-409A-A723-A443B50A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705B93-47C8-4B3A-86C4-4BA4001F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80EA9B-358C-44FF-8E55-5B0AC2D6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pages to topics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D6F8F6-5FF3-4B3E-A62A-4053A211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C72841-7906-4323-9F9C-2315D97F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47A5F9-CCAC-4D35-B096-3E9BC375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C66430-2129-4128-8E86-EAB42F33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C68DB6-2AD5-41CB-B7EB-0F964394B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monthly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D09EB4-F012-432F-AEC4-029D9674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904075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D8D8BE-68EA-46E6-B143-5DAD8E5F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1F1B8-B235-444D-8A08-AECFDB02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FF4CC-866B-411F-9337-1F1A96B6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plan makes every page easier to find.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AFC29-149A-4B15-AB1A-76A96C98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C64C05-FEC6-4BE7-ABA7-FB0400CD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CFA52-DAE6-4BBE-96EE-9BCA6AAF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BB4385-5925-44F8-85DE-61C0C389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016848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2026-09-30T15:14:07.5670000Z</dcterms:created>
  <dcterms:modified xsi:type="dcterms:W3CDTF">2026-09-30T15:14:07.5670000Z</dcterms:modified>
</coreProperties>
</file>